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1FB"/>
    <a:srgbClr val="CECA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le Virta" userId="f798c5ee-dc1c-4c5d-8957-f1cdb021a226" providerId="ADAL" clId="{D52E0594-6FD7-41E5-BB5C-A005D01C455A}"/>
    <pc:docChg chg="modSld">
      <pc:chgData name="Kalle Virta" userId="f798c5ee-dc1c-4c5d-8957-f1cdb021a226" providerId="ADAL" clId="{D52E0594-6FD7-41E5-BB5C-A005D01C455A}" dt="2025-01-21T10:42:28.676" v="7" actId="20577"/>
      <pc:docMkLst>
        <pc:docMk/>
      </pc:docMkLst>
      <pc:sldChg chg="modSp mod">
        <pc:chgData name="Kalle Virta" userId="f798c5ee-dc1c-4c5d-8957-f1cdb021a226" providerId="ADAL" clId="{D52E0594-6FD7-41E5-BB5C-A005D01C455A}" dt="2025-01-21T10:42:28.676" v="7" actId="20577"/>
        <pc:sldMkLst>
          <pc:docMk/>
          <pc:sldMk cId="1928293032" sldId="270"/>
        </pc:sldMkLst>
        <pc:spChg chg="mod">
          <ac:chgData name="Kalle Virta" userId="f798c5ee-dc1c-4c5d-8957-f1cdb021a226" providerId="ADAL" clId="{D52E0594-6FD7-41E5-BB5C-A005D01C455A}" dt="2025-01-21T10:41:56.598" v="2" actId="113"/>
          <ac:spMkLst>
            <pc:docMk/>
            <pc:sldMk cId="1928293032" sldId="270"/>
            <ac:spMk id="6" creationId="{B4A101B3-BCD2-484F-9E0D-185651E539A0}"/>
          </ac:spMkLst>
        </pc:spChg>
        <pc:spChg chg="mod">
          <ac:chgData name="Kalle Virta" userId="f798c5ee-dc1c-4c5d-8957-f1cdb021a226" providerId="ADAL" clId="{D52E0594-6FD7-41E5-BB5C-A005D01C455A}" dt="2025-01-21T10:42:28.676" v="7" actId="20577"/>
          <ac:spMkLst>
            <pc:docMk/>
            <pc:sldMk cId="1928293032" sldId="270"/>
            <ac:spMk id="7" creationId="{593D5B95-2C20-432F-AFFC-98F59F3DAB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6001F4-BF29-406F-A3CE-EFAC4976F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D667DEA-BB08-4C5E-9B78-52860B5D1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7D34D7-9D6C-4029-BEB4-03B195FBE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6F83A0-64FC-413D-9065-C0D400501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D077D2E-9DFF-4D39-9159-31D4DB555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408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30EDAD-8E26-4B50-8C6E-0FDB9AF1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A1A2F27-9614-441F-91F0-5C35D791D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512ACD-024C-4EC4-B6E6-D47439B4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BE3507-66CC-442B-AEB0-5600DBF89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DEB8AD-B7E7-4247-B4D9-2AB589F9A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0254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5BB66D3-2C42-4523-AE4B-E5457EBD0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4251A03-D01D-46FC-A668-EE95996A1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BF59CB-E3AE-47D0-B288-0BAB188B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ED8A6B-7F14-4CFA-953B-A9EBC233F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0CA926-0FE7-4C32-9025-5D33A6E3B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95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9BF00D-495D-4986-A3D8-5B0326F7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B7DC76-00D9-47A1-900F-DAE268F8C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BAEA52-9153-4C00-9502-AF88FF52B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C7A74B2-2BF8-4066-9ADD-83BFD933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D47ECD-32EF-4F1B-A4E5-73887E420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751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E075A50-4C41-45A5-B312-A3871962F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C9868BE-2B6A-4AF4-838B-80A0E3B0D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D694E2-C8B0-4248-AB62-D73DB7DE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D0F0DF-B5C2-469E-BAFE-4CDAD296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B76F9EE-4DA2-4B8E-A5BF-A7BF1D4E0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68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3D1E4FF-FA8D-4A79-BD71-E89809B25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3911C3-6480-44B5-BD47-68C681F5F6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543356-1D9C-4AE2-B15A-F2CC12742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AE9709-9816-4792-A27F-EF2E434E3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D981DE-3AD9-496D-B12D-14C78CE06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FF12F6C-4E58-476C-AB70-631B3EDDA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251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E853A9-EF8C-4C49-9F5D-17A3D0BA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B68E8F8-DF22-46E8-BA07-FB4AD2DD0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9744C66-D777-4C80-A3B1-0DC7C166C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52DACC8-B3C7-40B1-9FD5-437BA760F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8CBF5AD-77A3-4BCC-8E69-769A7BE11D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F86CE87-26F8-4C64-A967-66DF21F5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B4DE8F6-CFBC-4E8F-AE27-E8735864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F23A751-071E-4EA0-B31B-D4571A00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953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1982EC-7759-42D4-B8C4-841437BA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E1C9629-1F33-42E2-9212-732690C5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E3C8307-154C-4C2A-9503-0352CA4EE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631223-6EE0-454B-98EF-46937A927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35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44B7883-9178-4C99-BDEE-4D92B6E5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A76059-FBB3-4B18-8D01-F9DA396F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B1785BA-5CDE-4ECC-9128-2DF89F3C6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546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84C19C-4AC4-4869-B40F-933E23A1B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21EEBA-2D37-4A19-82D4-427875162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144229E-B1D8-49D3-BC2D-C2A951EE54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4C22B7-81A8-4E59-804E-E9554113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D423F6D-0E77-4219-A72F-8538ECD09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D56AEB-37AD-4804-965E-6BA0BC68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423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AC5FFF-FE59-408A-8976-F280647F2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6440245-1E12-4CF7-9C3B-3EBA83625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CA6A101-32B6-4B27-AEF9-4653D14B2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953DCB3-D870-4C9A-BB3F-DD3FB43CB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D0C10F7-2C48-43FC-9BF6-3BA83F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3ABE55D-182E-4265-AF80-FB3CF3CA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840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3F49FD6E-420E-4699-980F-C5F927A72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6AB9A3D-6399-4B93-BAA1-AC9E0842B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F6BD50C-EE81-4B77-BBA2-2A060C1EB6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DA557-4502-415E-BCB7-DD56A5C6105E}" type="datetimeFigureOut">
              <a:rPr lang="fi-FI" smtClean="0"/>
              <a:t>21.1.2025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FB97AF-C42B-495A-9A36-023EF5A8E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D12C92-6A0E-475B-9059-458336C30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BA1CA-3E61-41B8-8B09-09B9C74327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119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6000">
        <p:fade/>
      </p:transition>
    </mc:Choice>
    <mc:Fallback xmlns="">
      <p:transition spd="med" advTm="6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nsanraamattuseura.fi/kerayslup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6951D889-E9FA-4E91-8E3B-355FF27991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>
          <a:xfrm>
            <a:off x="3595565" y="442973"/>
            <a:ext cx="3714020" cy="518472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593D5B95-2C20-432F-AFFC-98F59F3DAB2F}"/>
              </a:ext>
            </a:extLst>
          </p:cNvPr>
          <p:cNvSpPr txBox="1"/>
          <p:nvPr/>
        </p:nvSpPr>
        <p:spPr>
          <a:xfrm>
            <a:off x="5301842" y="1457575"/>
            <a:ext cx="5656616" cy="489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32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haroni" panose="020B0604020202020204" pitchFamily="2" charset="-79"/>
                <a:cs typeface="Aharoni" panose="020B0604020202020204" pitchFamily="2" charset="-79"/>
              </a:rPr>
              <a:t>LAHJOITA NÄIN</a:t>
            </a:r>
          </a:p>
          <a:p>
            <a:pPr algn="ctr"/>
            <a:br>
              <a:rPr lang="fi-FI" sz="1600" dirty="0"/>
            </a:br>
            <a:r>
              <a:rPr lang="fi-FI" sz="2400" dirty="0" err="1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MobilePay</a:t>
            </a:r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-lahjoitukset </a:t>
            </a: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numeroon 17766</a:t>
            </a:r>
          </a:p>
          <a:p>
            <a:pPr algn="ctr"/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rial Black" panose="020B0A04020102020204" pitchFamily="34" charset="0"/>
              <a:cs typeface="Aharoni" panose="020B0604020202020204" pitchFamily="2" charset="-79"/>
            </a:endParaRP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Tekstiviestilahjoitus 20€</a:t>
            </a:r>
            <a:b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</a:br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Tekstaa KRS20 numeroon 16499</a:t>
            </a:r>
            <a:endParaRPr lang="fi-FI" sz="28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haroni" panose="020B0604020202020204" pitchFamily="2" charset="-79"/>
              <a:cs typeface="Aharoni" panose="020B0604020202020204" pitchFamily="2" charset="-79"/>
            </a:endParaRPr>
          </a:p>
          <a:p>
            <a:pPr algn="ctr"/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solidFill>
                <a:srgbClr val="E01F24"/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Tekstiviestilahjoitus 10€</a:t>
            </a:r>
            <a:b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</a:br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Tekstaa KRS10 numeroon 16499</a:t>
            </a:r>
          </a:p>
          <a:p>
            <a:pPr algn="ctr"/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solidFill>
                <a:srgbClr val="E01F24"/>
              </a:solidFill>
              <a:latin typeface="Arial Black" panose="020B0A04020102020204" pitchFamily="34" charset="0"/>
              <a:cs typeface="Aharoni" panose="020B0604020202020204" pitchFamily="2" charset="-79"/>
            </a:endParaRP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Netissä</a:t>
            </a:r>
          </a:p>
          <a:p>
            <a:pPr algn="ctr"/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kansanraamattuseura.fi/</a:t>
            </a:r>
            <a:r>
              <a:rPr lang="fi-FI" sz="2400" dirty="0" err="1">
                <a:ln w="6350">
                  <a:solidFill>
                    <a:schemeClr val="bg1">
                      <a:lumMod val="75000"/>
                    </a:schemeClr>
                  </a:solidFill>
                </a:ln>
                <a:latin typeface="Arial Black" panose="020B0A04020102020204" pitchFamily="34" charset="0"/>
                <a:cs typeface="Aharoni" panose="020B0604020202020204" pitchFamily="2" charset="-79"/>
              </a:rPr>
              <a:t>kerays</a:t>
            </a:r>
            <a:endParaRPr lang="fi-FI" sz="24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2" name="Suorakulmio 1">
            <a:extLst>
              <a:ext uri="{FF2B5EF4-FFF2-40B4-BE49-F238E27FC236}">
                <a16:creationId xmlns:a16="http://schemas.microsoft.com/office/drawing/2014/main" id="{67E1F599-C464-42F5-ADF7-4B15D08555A0}"/>
              </a:ext>
            </a:extLst>
          </p:cNvPr>
          <p:cNvSpPr/>
          <p:nvPr/>
        </p:nvSpPr>
        <p:spPr>
          <a:xfrm rot="16200000">
            <a:off x="8620153" y="3325523"/>
            <a:ext cx="5615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dirty="0"/>
              <a:t>Keräyslupamme </a:t>
            </a:r>
            <a:r>
              <a:rPr lang="fi-FI" dirty="0">
                <a:hlinkClick r:id="rId3"/>
              </a:rPr>
              <a:t>www.kansanraamattuseura.fi/kerayslupa</a:t>
            </a:r>
            <a:r>
              <a:rPr lang="fi-FI" dirty="0"/>
              <a:t> </a:t>
            </a:r>
            <a:endParaRPr lang="fi-FI" dirty="0">
              <a:ln w="6350">
                <a:solidFill>
                  <a:schemeClr val="bg1">
                    <a:lumMod val="75000"/>
                  </a:schemeClr>
                </a:solidFill>
              </a:ln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B4A101B3-BCD2-484F-9E0D-185651E539A0}"/>
              </a:ext>
            </a:extLst>
          </p:cNvPr>
          <p:cNvSpPr txBox="1"/>
          <p:nvPr/>
        </p:nvSpPr>
        <p:spPr>
          <a:xfrm>
            <a:off x="579201" y="1457575"/>
            <a:ext cx="465866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/>
              <a:t>Lahjoita</a:t>
            </a:r>
            <a:br>
              <a:rPr lang="fi-FI" sz="2400" dirty="0"/>
            </a:br>
            <a:r>
              <a:rPr lang="fi-FI" sz="2400" dirty="0"/>
              <a:t>Kansan Raamattuseuran Evankeliumi nyt! -hankkeelle seurakuntien evankelioimistyön tukemiseen. Hanke tukee seurakuntia ja seurakuntalaisia Seuraa minua! -evankelioimisen toimintaperiaatteiden käytäntöön viemisessä.</a:t>
            </a:r>
          </a:p>
          <a:p>
            <a:endParaRPr lang="fi-FI" sz="2400" dirty="0"/>
          </a:p>
          <a:p>
            <a: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  <a:t>KIITOS!</a:t>
            </a:r>
            <a:br>
              <a:rPr lang="fi-FI" sz="2400" dirty="0">
                <a:ln w="6350">
                  <a:solidFill>
                    <a:schemeClr val="bg1">
                      <a:lumMod val="75000"/>
                    </a:schemeClr>
                  </a:solidFill>
                </a:ln>
                <a:solidFill>
                  <a:srgbClr val="E01F24"/>
                </a:solidFill>
                <a:latin typeface="Arial Black" panose="020B0A04020102020204" pitchFamily="34" charset="0"/>
                <a:cs typeface="Aharoni" panose="020B0604020202020204" pitchFamily="2" charset="-79"/>
              </a:rPr>
            </a:br>
            <a:endParaRPr lang="fi-FI" sz="3200" dirty="0">
              <a:ln w="6350">
                <a:solidFill>
                  <a:schemeClr val="bg1">
                    <a:lumMod val="75000"/>
                  </a:schemeClr>
                </a:solidFill>
              </a:ln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829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EE21D983A0F8947AC2B9D0DBEA80E45" ma:contentTypeVersion="13" ma:contentTypeDescription="Luo uusi asiakirja." ma:contentTypeScope="" ma:versionID="849d86daf867c807e83c960d06fe3801">
  <xsd:schema xmlns:xsd="http://www.w3.org/2001/XMLSchema" xmlns:xs="http://www.w3.org/2001/XMLSchema" xmlns:p="http://schemas.microsoft.com/office/2006/metadata/properties" xmlns:ns2="949c158a-4c52-44ae-97f9-c8082e3e8e68" xmlns:ns3="5dba4af9-f58b-4663-a18e-120b88f94158" targetNamespace="http://schemas.microsoft.com/office/2006/metadata/properties" ma:root="true" ma:fieldsID="88aab5e30feb704c9a0415d2aeec8e62" ns2:_="" ns3:_="">
    <xsd:import namespace="949c158a-4c52-44ae-97f9-c8082e3e8e68"/>
    <xsd:import namespace="5dba4af9-f58b-4663-a18e-120b88f941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c158a-4c52-44ae-97f9-c8082e3e8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a4af9-f58b-4663-a18e-120b88f9415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AED6232-221C-4DA7-8638-BCCFC15A47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0DF9F0-5976-457E-912F-79E70CDAAE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9c158a-4c52-44ae-97f9-c8082e3e8e68"/>
    <ds:schemaRef ds:uri="5dba4af9-f58b-4663-a18e-120b88f94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25DCCB-853E-456E-BB1B-97597782114D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949c158a-4c52-44ae-97f9-c8082e3e8e68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66</Words>
  <Application>Microsoft Office PowerPoint</Application>
  <PresentationFormat>Laajakuva</PresentationFormat>
  <Paragraphs>14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Kalle Virta</dc:creator>
  <cp:lastModifiedBy>Kalle Virta</cp:lastModifiedBy>
  <cp:revision>6</cp:revision>
  <dcterms:created xsi:type="dcterms:W3CDTF">2020-06-02T09:20:55Z</dcterms:created>
  <dcterms:modified xsi:type="dcterms:W3CDTF">2025-01-21T10:42:38Z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0x0101004EE21D983A0F8947AC2B9D0DBEA80E45</vt:lpwstr>
  </property>
</Properties>
</file>