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5" r:id="rId5"/>
    <p:sldId id="307" r:id="rId6"/>
    <p:sldId id="260" r:id="rId7"/>
    <p:sldId id="306" r:id="rId8"/>
    <p:sldId id="283" r:id="rId9"/>
    <p:sldId id="301" r:id="rId10"/>
    <p:sldId id="284" r:id="rId11"/>
    <p:sldId id="285" r:id="rId12"/>
    <p:sldId id="312" r:id="rId13"/>
    <p:sldId id="318" r:id="rId14"/>
    <p:sldId id="302" r:id="rId15"/>
    <p:sldId id="317" r:id="rId16"/>
    <p:sldId id="309" r:id="rId17"/>
    <p:sldId id="300" r:id="rId18"/>
    <p:sldId id="280" r:id="rId19"/>
    <p:sldId id="290" r:id="rId20"/>
    <p:sldId id="287" r:id="rId21"/>
    <p:sldId id="289" r:id="rId22"/>
    <p:sldId id="311" r:id="rId23"/>
    <p:sldId id="308" r:id="rId24"/>
    <p:sldId id="288" r:id="rId25"/>
    <p:sldId id="314" r:id="rId26"/>
    <p:sldId id="265" r:id="rId27"/>
    <p:sldId id="313" r:id="rId28"/>
    <p:sldId id="310" r:id="rId29"/>
    <p:sldId id="297" r:id="rId30"/>
    <p:sldId id="299" r:id="rId31"/>
    <p:sldId id="293" r:id="rId32"/>
    <p:sldId id="294" r:id="rId33"/>
    <p:sldId id="316" r:id="rId34"/>
    <p:sldId id="292" r:id="rId35"/>
    <p:sldId id="266" r:id="rId36"/>
    <p:sldId id="304" r:id="rId37"/>
    <p:sldId id="269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4120F-7B10-4FB9-A808-541EA13A0B6D}" v="218" dt="2025-03-06T10:29:30.397"/>
    <p1510:client id="{F0EAEF72-B6AC-4598-5695-2D65C44C8F08}" v="6" dt="2025-03-06T09:52:40.261"/>
    <p1510:client id="{FF60B7D6-838E-B9FE-715E-05B589814DD5}" v="83" dt="2025-03-06T10:19:47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 Raunola" userId="89cc4b56-4384-4e07-b8c1-87a3cac270b6" providerId="ADAL" clId="{C7C0FE48-0A12-476A-9F34-9EB42AD165BD}"/>
    <pc:docChg chg="undo custSel addSld delSld modSld">
      <pc:chgData name="Jaana  Raunola" userId="89cc4b56-4384-4e07-b8c1-87a3cac270b6" providerId="ADAL" clId="{C7C0FE48-0A12-476A-9F34-9EB42AD165BD}" dt="2025-02-10T13:09:32.594" v="545" actId="27636"/>
      <pc:docMkLst>
        <pc:docMk/>
      </pc:docMkLst>
      <pc:sldChg chg="modSp mod">
        <pc:chgData name="Jaana  Raunola" userId="89cc4b56-4384-4e07-b8c1-87a3cac270b6" providerId="ADAL" clId="{C7C0FE48-0A12-476A-9F34-9EB42AD165BD}" dt="2025-02-10T13:06:02.589" v="395" actId="14100"/>
        <pc:sldMkLst>
          <pc:docMk/>
          <pc:sldMk cId="838934443" sldId="265"/>
        </pc:sldMkLst>
        <pc:spChg chg="mod">
          <ac:chgData name="Jaana  Raunola" userId="89cc4b56-4384-4e07-b8c1-87a3cac270b6" providerId="ADAL" clId="{C7C0FE48-0A12-476A-9F34-9EB42AD165BD}" dt="2025-02-10T13:06:02.589" v="395" actId="14100"/>
          <ac:spMkLst>
            <pc:docMk/>
            <pc:sldMk cId="838934443" sldId="265"/>
            <ac:spMk id="2" creationId="{D1F2FCED-77DF-4743-389D-C9FF4E8B2C6B}"/>
          </ac:spMkLst>
        </pc:spChg>
        <pc:picChg chg="mod">
          <ac:chgData name="Jaana  Raunola" userId="89cc4b56-4384-4e07-b8c1-87a3cac270b6" providerId="ADAL" clId="{C7C0FE48-0A12-476A-9F34-9EB42AD165BD}" dt="2025-02-10T12:56:34.746" v="3" actId="1076"/>
          <ac:picMkLst>
            <pc:docMk/>
            <pc:sldMk cId="838934443" sldId="265"/>
            <ac:picMk id="5" creationId="{47C18C9E-E85A-4936-657E-D525F5642035}"/>
          </ac:picMkLst>
        </pc:picChg>
      </pc:sldChg>
      <pc:sldChg chg="modSp mod">
        <pc:chgData name="Jaana  Raunola" userId="89cc4b56-4384-4e07-b8c1-87a3cac270b6" providerId="ADAL" clId="{C7C0FE48-0A12-476A-9F34-9EB42AD165BD}" dt="2025-02-10T13:08:02.329" v="521" actId="21"/>
        <pc:sldMkLst>
          <pc:docMk/>
          <pc:sldMk cId="2076006481" sldId="266"/>
        </pc:sldMkLst>
        <pc:spChg chg="mod">
          <ac:chgData name="Jaana  Raunola" userId="89cc4b56-4384-4e07-b8c1-87a3cac270b6" providerId="ADAL" clId="{C7C0FE48-0A12-476A-9F34-9EB42AD165BD}" dt="2025-02-10T13:08:02.329" v="521" actId="21"/>
          <ac:spMkLst>
            <pc:docMk/>
            <pc:sldMk cId="2076006481" sldId="266"/>
            <ac:spMk id="4" creationId="{AA8CFC67-650F-BAC0-16DA-E09A277F7242}"/>
          </ac:spMkLst>
        </pc:spChg>
      </pc:sldChg>
      <pc:sldChg chg="modSp mod">
        <pc:chgData name="Jaana  Raunola" userId="89cc4b56-4384-4e07-b8c1-87a3cac270b6" providerId="ADAL" clId="{C7C0FE48-0A12-476A-9F34-9EB42AD165BD}" dt="2025-02-10T13:08:45.803" v="536" actId="20577"/>
        <pc:sldMkLst>
          <pc:docMk/>
          <pc:sldMk cId="1842121636" sldId="294"/>
        </pc:sldMkLst>
        <pc:spChg chg="mod">
          <ac:chgData name="Jaana  Raunola" userId="89cc4b56-4384-4e07-b8c1-87a3cac270b6" providerId="ADAL" clId="{C7C0FE48-0A12-476A-9F34-9EB42AD165BD}" dt="2025-02-10T13:08:45.803" v="536" actId="20577"/>
          <ac:spMkLst>
            <pc:docMk/>
            <pc:sldMk cId="1842121636" sldId="294"/>
            <ac:spMk id="2" creationId="{59EDBE33-5D22-8080-6C9F-BC83A316EF14}"/>
          </ac:spMkLst>
        </pc:spChg>
        <pc:picChg chg="mod">
          <ac:chgData name="Jaana  Raunola" userId="89cc4b56-4384-4e07-b8c1-87a3cac270b6" providerId="ADAL" clId="{C7C0FE48-0A12-476A-9F34-9EB42AD165BD}" dt="2025-02-10T12:59:01.311" v="116" actId="1076"/>
          <ac:picMkLst>
            <pc:docMk/>
            <pc:sldMk cId="1842121636" sldId="294"/>
            <ac:picMk id="5" creationId="{2A1005D1-0B8F-B98C-5124-3D1D41960C28}"/>
          </ac:picMkLst>
        </pc:picChg>
      </pc:sldChg>
      <pc:sldChg chg="modSp mod">
        <pc:chgData name="Jaana  Raunola" userId="89cc4b56-4384-4e07-b8c1-87a3cac270b6" providerId="ADAL" clId="{C7C0FE48-0A12-476A-9F34-9EB42AD165BD}" dt="2025-02-10T13:09:32.594" v="545" actId="27636"/>
        <pc:sldMkLst>
          <pc:docMk/>
          <pc:sldMk cId="2032595676" sldId="304"/>
        </pc:sldMkLst>
        <pc:spChg chg="mod">
          <ac:chgData name="Jaana  Raunola" userId="89cc4b56-4384-4e07-b8c1-87a3cac270b6" providerId="ADAL" clId="{C7C0FE48-0A12-476A-9F34-9EB42AD165BD}" dt="2025-02-10T13:09:32.594" v="545" actId="27636"/>
          <ac:spMkLst>
            <pc:docMk/>
            <pc:sldMk cId="2032595676" sldId="304"/>
            <ac:spMk id="3" creationId="{E3824113-E9D7-8FD4-8FAB-35F18DB2250A}"/>
          </ac:spMkLst>
        </pc:spChg>
      </pc:sldChg>
      <pc:sldChg chg="modSp mod">
        <pc:chgData name="Jaana  Raunola" userId="89cc4b56-4384-4e07-b8c1-87a3cac270b6" providerId="ADAL" clId="{C7C0FE48-0A12-476A-9F34-9EB42AD165BD}" dt="2025-02-10T13:07:06.713" v="448" actId="20577"/>
        <pc:sldMkLst>
          <pc:docMk/>
          <pc:sldMk cId="2849609369" sldId="313"/>
        </pc:sldMkLst>
        <pc:spChg chg="mod">
          <ac:chgData name="Jaana  Raunola" userId="89cc4b56-4384-4e07-b8c1-87a3cac270b6" providerId="ADAL" clId="{C7C0FE48-0A12-476A-9F34-9EB42AD165BD}" dt="2025-02-10T13:07:06.713" v="448" actId="20577"/>
          <ac:spMkLst>
            <pc:docMk/>
            <pc:sldMk cId="2849609369" sldId="313"/>
            <ac:spMk id="2" creationId="{D06A8D17-137E-98DD-AB29-694C36F0E9D9}"/>
          </ac:spMkLst>
        </pc:spChg>
      </pc:sldChg>
      <pc:sldChg chg="modSp mod">
        <pc:chgData name="Jaana  Raunola" userId="89cc4b56-4384-4e07-b8c1-87a3cac270b6" providerId="ADAL" clId="{C7C0FE48-0A12-476A-9F34-9EB42AD165BD}" dt="2025-02-10T13:06:52.959" v="446" actId="20577"/>
        <pc:sldMkLst>
          <pc:docMk/>
          <pc:sldMk cId="343283780" sldId="314"/>
        </pc:sldMkLst>
        <pc:spChg chg="mod">
          <ac:chgData name="Jaana  Raunola" userId="89cc4b56-4384-4e07-b8c1-87a3cac270b6" providerId="ADAL" clId="{C7C0FE48-0A12-476A-9F34-9EB42AD165BD}" dt="2025-02-10T13:06:52.959" v="446" actId="20577"/>
          <ac:spMkLst>
            <pc:docMk/>
            <pc:sldMk cId="343283780" sldId="314"/>
            <ac:spMk id="2" creationId="{3CA57E36-1DBE-508B-0BDB-5F6B4A5C0A1D}"/>
          </ac:spMkLst>
        </pc:spChg>
        <pc:picChg chg="mod">
          <ac:chgData name="Jaana  Raunola" userId="89cc4b56-4384-4e07-b8c1-87a3cac270b6" providerId="ADAL" clId="{C7C0FE48-0A12-476A-9F34-9EB42AD165BD}" dt="2025-02-10T12:56:13.121" v="0" actId="1076"/>
          <ac:picMkLst>
            <pc:docMk/>
            <pc:sldMk cId="343283780" sldId="314"/>
            <ac:picMk id="5" creationId="{D0012819-2167-49B5-1A70-E88E5E82425A}"/>
          </ac:picMkLst>
        </pc:picChg>
      </pc:sldChg>
      <pc:sldChg chg="modSp add del mod">
        <pc:chgData name="Jaana  Raunola" userId="89cc4b56-4384-4e07-b8c1-87a3cac270b6" providerId="ADAL" clId="{C7C0FE48-0A12-476A-9F34-9EB42AD165BD}" dt="2025-02-10T13:03:40.348" v="358" actId="2696"/>
        <pc:sldMkLst>
          <pc:docMk/>
          <pc:sldMk cId="347871417" sldId="315"/>
        </pc:sldMkLst>
        <pc:spChg chg="mod">
          <ac:chgData name="Jaana  Raunola" userId="89cc4b56-4384-4e07-b8c1-87a3cac270b6" providerId="ADAL" clId="{C7C0FE48-0A12-476A-9F34-9EB42AD165BD}" dt="2025-02-10T13:02:35.934" v="303" actId="21"/>
          <ac:spMkLst>
            <pc:docMk/>
            <pc:sldMk cId="347871417" sldId="315"/>
            <ac:spMk id="2" creationId="{CCAC99E5-B8C1-F525-3269-8982D7BD3EED}"/>
          </ac:spMkLst>
        </pc:spChg>
        <pc:picChg chg="mod">
          <ac:chgData name="Jaana  Raunola" userId="89cc4b56-4384-4e07-b8c1-87a3cac270b6" providerId="ADAL" clId="{C7C0FE48-0A12-476A-9F34-9EB42AD165BD}" dt="2025-02-10T13:02:09.454" v="299" actId="14100"/>
          <ac:picMkLst>
            <pc:docMk/>
            <pc:sldMk cId="347871417" sldId="315"/>
            <ac:picMk id="5" creationId="{881C39C2-F6B6-D029-6D0A-22981D80145A}"/>
          </ac:picMkLst>
        </pc:picChg>
      </pc:sldChg>
      <pc:sldChg chg="addSp modSp add mod">
        <pc:chgData name="Jaana  Raunola" userId="89cc4b56-4384-4e07-b8c1-87a3cac270b6" providerId="ADAL" clId="{C7C0FE48-0A12-476A-9F34-9EB42AD165BD}" dt="2025-02-10T13:03:32.589" v="357" actId="14100"/>
        <pc:sldMkLst>
          <pc:docMk/>
          <pc:sldMk cId="904888134" sldId="316"/>
        </pc:sldMkLst>
        <pc:spChg chg="mod">
          <ac:chgData name="Jaana  Raunola" userId="89cc4b56-4384-4e07-b8c1-87a3cac270b6" providerId="ADAL" clId="{C7C0FE48-0A12-476A-9F34-9EB42AD165BD}" dt="2025-02-10T13:03:32.589" v="357" actId="14100"/>
          <ac:spMkLst>
            <pc:docMk/>
            <pc:sldMk cId="904888134" sldId="316"/>
            <ac:spMk id="2" creationId="{E3869B12-1554-99E1-C85D-9354781EA4B1}"/>
          </ac:spMkLst>
        </pc:spChg>
        <pc:picChg chg="add mod">
          <ac:chgData name="Jaana  Raunola" userId="89cc4b56-4384-4e07-b8c1-87a3cac270b6" providerId="ADAL" clId="{C7C0FE48-0A12-476A-9F34-9EB42AD165BD}" dt="2025-02-10T13:02:24.171" v="302" actId="1076"/>
          <ac:picMkLst>
            <pc:docMk/>
            <pc:sldMk cId="904888134" sldId="316"/>
            <ac:picMk id="3" creationId="{6454E011-04B6-B4BA-653B-094AD068F257}"/>
          </ac:picMkLst>
        </pc:picChg>
        <pc:picChg chg="mod">
          <ac:chgData name="Jaana  Raunola" userId="89cc4b56-4384-4e07-b8c1-87a3cac270b6" providerId="ADAL" clId="{C7C0FE48-0A12-476A-9F34-9EB42AD165BD}" dt="2025-02-10T13:00:57.713" v="289" actId="1076"/>
          <ac:picMkLst>
            <pc:docMk/>
            <pc:sldMk cId="904888134" sldId="316"/>
            <ac:picMk id="5" creationId="{C45875B7-A34F-26A6-455B-E65AB482C754}"/>
          </ac:picMkLst>
        </pc:picChg>
      </pc:sldChg>
    </pc:docChg>
  </pc:docChgLst>
  <pc:docChgLst>
    <pc:chgData name="Jaana  Raunola" userId="89cc4b56-4384-4e07-b8c1-87a3cac270b6" providerId="ADAL" clId="{0A788E58-D18F-4432-8734-9864528AB148}"/>
    <pc:docChg chg="undo redo custSel addSld modSld sldOrd">
      <pc:chgData name="Jaana  Raunola" userId="89cc4b56-4384-4e07-b8c1-87a3cac270b6" providerId="ADAL" clId="{0A788E58-D18F-4432-8734-9864528AB148}" dt="2025-02-07T12:15:18.596" v="1013"/>
      <pc:docMkLst>
        <pc:docMk/>
      </pc:docMkLst>
      <pc:sldChg chg="modSp mod">
        <pc:chgData name="Jaana  Raunola" userId="89cc4b56-4384-4e07-b8c1-87a3cac270b6" providerId="ADAL" clId="{0A788E58-D18F-4432-8734-9864528AB148}" dt="2025-02-07T11:53:17.140" v="784" actId="207"/>
        <pc:sldMkLst>
          <pc:docMk/>
          <pc:sldMk cId="838934443" sldId="265"/>
        </pc:sldMkLst>
        <pc:spChg chg="mod">
          <ac:chgData name="Jaana  Raunola" userId="89cc4b56-4384-4e07-b8c1-87a3cac270b6" providerId="ADAL" clId="{0A788E58-D18F-4432-8734-9864528AB148}" dt="2025-02-07T11:53:17.140" v="784" actId="207"/>
          <ac:spMkLst>
            <pc:docMk/>
            <pc:sldMk cId="838934443" sldId="265"/>
            <ac:spMk id="2" creationId="{D1F2FCED-77DF-4743-389D-C9FF4E8B2C6B}"/>
          </ac:spMkLst>
        </pc:spChg>
        <pc:picChg chg="mod">
          <ac:chgData name="Jaana  Raunola" userId="89cc4b56-4384-4e07-b8c1-87a3cac270b6" providerId="ADAL" clId="{0A788E58-D18F-4432-8734-9864528AB148}" dt="2025-02-07T11:52:23.762" v="723" actId="14826"/>
          <ac:picMkLst>
            <pc:docMk/>
            <pc:sldMk cId="838934443" sldId="265"/>
            <ac:picMk id="5" creationId="{47C18C9E-E85A-4936-657E-D525F5642035}"/>
          </ac:picMkLst>
        </pc:picChg>
      </pc:sldChg>
      <pc:sldChg chg="addSp modSp mod setBg">
        <pc:chgData name="Jaana  Raunola" userId="89cc4b56-4384-4e07-b8c1-87a3cac270b6" providerId="ADAL" clId="{0A788E58-D18F-4432-8734-9864528AB148}" dt="2025-02-07T12:09:08.350" v="994" actId="1076"/>
        <pc:sldMkLst>
          <pc:docMk/>
          <pc:sldMk cId="2076006481" sldId="266"/>
        </pc:sldMkLst>
        <pc:spChg chg="mod">
          <ac:chgData name="Jaana  Raunola" userId="89cc4b56-4384-4e07-b8c1-87a3cac270b6" providerId="ADAL" clId="{0A788E58-D18F-4432-8734-9864528AB148}" dt="2025-02-07T12:08:51.080" v="993" actId="26606"/>
          <ac:spMkLst>
            <pc:docMk/>
            <pc:sldMk cId="2076006481" sldId="266"/>
            <ac:spMk id="2" creationId="{7E99E51C-E18F-2615-0A8D-2F8F0F800B45}"/>
          </ac:spMkLst>
        </pc:spChg>
        <pc:spChg chg="mod">
          <ac:chgData name="Jaana  Raunola" userId="89cc4b56-4384-4e07-b8c1-87a3cac270b6" providerId="ADAL" clId="{0A788E58-D18F-4432-8734-9864528AB148}" dt="2025-02-07T12:08:51.080" v="993" actId="26606"/>
          <ac:spMkLst>
            <pc:docMk/>
            <pc:sldMk cId="2076006481" sldId="266"/>
            <ac:spMk id="4" creationId="{AA8CFC67-650F-BAC0-16DA-E09A277F7242}"/>
          </ac:spMkLst>
        </pc:spChg>
        <pc:spChg chg="add">
          <ac:chgData name="Jaana  Raunola" userId="89cc4b56-4384-4e07-b8c1-87a3cac270b6" providerId="ADAL" clId="{0A788E58-D18F-4432-8734-9864528AB148}" dt="2025-02-07T12:08:51.080" v="993" actId="26606"/>
          <ac:spMkLst>
            <pc:docMk/>
            <pc:sldMk cId="2076006481" sldId="266"/>
            <ac:spMk id="11" creationId="{352BEC0E-22F8-46D0-9632-375DB541B06C}"/>
          </ac:spMkLst>
        </pc:spChg>
        <pc:spChg chg="add">
          <ac:chgData name="Jaana  Raunola" userId="89cc4b56-4384-4e07-b8c1-87a3cac270b6" providerId="ADAL" clId="{0A788E58-D18F-4432-8734-9864528AB148}" dt="2025-02-07T12:08:51.080" v="993" actId="26606"/>
          <ac:spMkLst>
            <pc:docMk/>
            <pc:sldMk cId="2076006481" sldId="266"/>
            <ac:spMk id="13" creationId="{3FCFB1DE-0B7E-48CC-BA90-B2AB0889F9D6}"/>
          </ac:spMkLst>
        </pc:spChg>
        <pc:picChg chg="mod ord">
          <ac:chgData name="Jaana  Raunola" userId="89cc4b56-4384-4e07-b8c1-87a3cac270b6" providerId="ADAL" clId="{0A788E58-D18F-4432-8734-9864528AB148}" dt="2025-02-07T12:08:51.080" v="993" actId="26606"/>
          <ac:picMkLst>
            <pc:docMk/>
            <pc:sldMk cId="2076006481" sldId="266"/>
            <ac:picMk id="5" creationId="{2C7A596C-6348-F87F-0D8D-0EF025BCA80E}"/>
          </ac:picMkLst>
        </pc:picChg>
        <pc:picChg chg="add mod">
          <ac:chgData name="Jaana  Raunola" userId="89cc4b56-4384-4e07-b8c1-87a3cac270b6" providerId="ADAL" clId="{0A788E58-D18F-4432-8734-9864528AB148}" dt="2025-02-07T12:09:08.350" v="994" actId="1076"/>
          <ac:picMkLst>
            <pc:docMk/>
            <pc:sldMk cId="2076006481" sldId="266"/>
            <ac:picMk id="6" creationId="{AEC10486-EBBE-ED56-1BF3-D399F97349ED}"/>
          </ac:picMkLst>
        </pc:picChg>
      </pc:sldChg>
      <pc:sldChg chg="ord">
        <pc:chgData name="Jaana  Raunola" userId="89cc4b56-4384-4e07-b8c1-87a3cac270b6" providerId="ADAL" clId="{0A788E58-D18F-4432-8734-9864528AB148}" dt="2025-02-07T12:15:18.596" v="1013"/>
        <pc:sldMkLst>
          <pc:docMk/>
          <pc:sldMk cId="564733723" sldId="269"/>
        </pc:sldMkLst>
      </pc:sldChg>
      <pc:sldChg chg="modSp mod">
        <pc:chgData name="Jaana  Raunola" userId="89cc4b56-4384-4e07-b8c1-87a3cac270b6" providerId="ADAL" clId="{0A788E58-D18F-4432-8734-9864528AB148}" dt="2025-02-07T11:16:23.419" v="92" actId="20577"/>
        <pc:sldMkLst>
          <pc:docMk/>
          <pc:sldMk cId="4273476820" sldId="280"/>
        </pc:sldMkLst>
        <pc:spChg chg="mod">
          <ac:chgData name="Jaana  Raunola" userId="89cc4b56-4384-4e07-b8c1-87a3cac270b6" providerId="ADAL" clId="{0A788E58-D18F-4432-8734-9864528AB148}" dt="2025-02-07T11:16:23.419" v="92" actId="20577"/>
          <ac:spMkLst>
            <pc:docMk/>
            <pc:sldMk cId="4273476820" sldId="280"/>
            <ac:spMk id="2" creationId="{D1F2FCED-77DF-4743-389D-C9FF4E8B2C6B}"/>
          </ac:spMkLst>
        </pc:spChg>
      </pc:sldChg>
      <pc:sldChg chg="modSp mod">
        <pc:chgData name="Jaana  Raunola" userId="89cc4b56-4384-4e07-b8c1-87a3cac270b6" providerId="ADAL" clId="{0A788E58-D18F-4432-8734-9864528AB148}" dt="2025-02-07T11:03:28.841" v="30" actId="14100"/>
        <pc:sldMkLst>
          <pc:docMk/>
          <pc:sldMk cId="1031441474" sldId="284"/>
        </pc:sldMkLst>
        <pc:spChg chg="mod">
          <ac:chgData name="Jaana  Raunola" userId="89cc4b56-4384-4e07-b8c1-87a3cac270b6" providerId="ADAL" clId="{0A788E58-D18F-4432-8734-9864528AB148}" dt="2025-02-07T11:03:28.841" v="30" actId="14100"/>
          <ac:spMkLst>
            <pc:docMk/>
            <pc:sldMk cId="1031441474" sldId="284"/>
            <ac:spMk id="2" creationId="{4969D288-1197-F1B2-77A4-74B2D784623B}"/>
          </ac:spMkLst>
        </pc:spChg>
      </pc:sldChg>
      <pc:sldChg chg="addSp delSp modSp mod">
        <pc:chgData name="Jaana  Raunola" userId="89cc4b56-4384-4e07-b8c1-87a3cac270b6" providerId="ADAL" clId="{0A788E58-D18F-4432-8734-9864528AB148}" dt="2025-02-07T11:47:32.578" v="580" actId="20577"/>
        <pc:sldMkLst>
          <pc:docMk/>
          <pc:sldMk cId="2845541099" sldId="285"/>
        </pc:sldMkLst>
        <pc:spChg chg="mod">
          <ac:chgData name="Jaana  Raunola" userId="89cc4b56-4384-4e07-b8c1-87a3cac270b6" providerId="ADAL" clId="{0A788E58-D18F-4432-8734-9864528AB148}" dt="2025-02-07T11:47:32.578" v="580" actId="20577"/>
          <ac:spMkLst>
            <pc:docMk/>
            <pc:sldMk cId="2845541099" sldId="285"/>
            <ac:spMk id="2" creationId="{EF641E70-FE90-6429-57F0-EBD3B8240B38}"/>
          </ac:spMkLst>
        </pc:spChg>
        <pc:picChg chg="mod">
          <ac:chgData name="Jaana  Raunola" userId="89cc4b56-4384-4e07-b8c1-87a3cac270b6" providerId="ADAL" clId="{0A788E58-D18F-4432-8734-9864528AB148}" dt="2025-02-07T11:46:29.006" v="563" actId="1076"/>
          <ac:picMkLst>
            <pc:docMk/>
            <pc:sldMk cId="2845541099" sldId="285"/>
            <ac:picMk id="5" creationId="{9FEF74F9-A3B0-17D7-4B3A-BC46DB855F8D}"/>
          </ac:picMkLst>
        </pc:picChg>
      </pc:sldChg>
      <pc:sldChg chg="addSp delSp modSp mod">
        <pc:chgData name="Jaana  Raunola" userId="89cc4b56-4384-4e07-b8c1-87a3cac270b6" providerId="ADAL" clId="{0A788E58-D18F-4432-8734-9864528AB148}" dt="2025-02-07T11:23:21.062" v="472" actId="20577"/>
        <pc:sldMkLst>
          <pc:docMk/>
          <pc:sldMk cId="3333802840" sldId="287"/>
        </pc:sldMkLst>
        <pc:spChg chg="mod">
          <ac:chgData name="Jaana  Raunola" userId="89cc4b56-4384-4e07-b8c1-87a3cac270b6" providerId="ADAL" clId="{0A788E58-D18F-4432-8734-9864528AB148}" dt="2025-02-07T11:23:21.062" v="472" actId="20577"/>
          <ac:spMkLst>
            <pc:docMk/>
            <pc:sldMk cId="3333802840" sldId="287"/>
            <ac:spMk id="2" creationId="{67BEC573-3FFE-A8EB-A389-FE76525448CF}"/>
          </ac:spMkLst>
        </pc:spChg>
        <pc:picChg chg="mod">
          <ac:chgData name="Jaana  Raunola" userId="89cc4b56-4384-4e07-b8c1-87a3cac270b6" providerId="ADAL" clId="{0A788E58-D18F-4432-8734-9864528AB148}" dt="2025-02-07T11:19:57.964" v="286" actId="1076"/>
          <ac:picMkLst>
            <pc:docMk/>
            <pc:sldMk cId="3333802840" sldId="287"/>
            <ac:picMk id="5" creationId="{778BF5DB-72F6-E79D-1702-08B57670C2CF}"/>
          </ac:picMkLst>
        </pc:picChg>
      </pc:sldChg>
      <pc:sldChg chg="modSp mod">
        <pc:chgData name="Jaana  Raunola" userId="89cc4b56-4384-4e07-b8c1-87a3cac270b6" providerId="ADAL" clId="{0A788E58-D18F-4432-8734-9864528AB148}" dt="2025-02-07T11:52:03.939" v="721" actId="6549"/>
        <pc:sldMkLst>
          <pc:docMk/>
          <pc:sldMk cId="1164393651" sldId="288"/>
        </pc:sldMkLst>
        <pc:spChg chg="mod">
          <ac:chgData name="Jaana  Raunola" userId="89cc4b56-4384-4e07-b8c1-87a3cac270b6" providerId="ADAL" clId="{0A788E58-D18F-4432-8734-9864528AB148}" dt="2025-02-07T11:52:03.939" v="721" actId="6549"/>
          <ac:spMkLst>
            <pc:docMk/>
            <pc:sldMk cId="1164393651" sldId="288"/>
            <ac:spMk id="2" creationId="{BF0ABCD8-F47E-D06D-A336-68DD8F67E81F}"/>
          </ac:spMkLst>
        </pc:spChg>
      </pc:sldChg>
      <pc:sldChg chg="modSp mod ord">
        <pc:chgData name="Jaana  Raunola" userId="89cc4b56-4384-4e07-b8c1-87a3cac270b6" providerId="ADAL" clId="{0A788E58-D18F-4432-8734-9864528AB148}" dt="2025-02-07T11:22:08.760" v="372" actId="20577"/>
        <pc:sldMkLst>
          <pc:docMk/>
          <pc:sldMk cId="2439929780" sldId="289"/>
        </pc:sldMkLst>
        <pc:spChg chg="mod">
          <ac:chgData name="Jaana  Raunola" userId="89cc4b56-4384-4e07-b8c1-87a3cac270b6" providerId="ADAL" clId="{0A788E58-D18F-4432-8734-9864528AB148}" dt="2025-02-07T11:22:08.760" v="372" actId="20577"/>
          <ac:spMkLst>
            <pc:docMk/>
            <pc:sldMk cId="2439929780" sldId="289"/>
            <ac:spMk id="2" creationId="{66FA3F0B-9B3D-BE08-FED8-886EFA09C366}"/>
          </ac:spMkLst>
        </pc:spChg>
      </pc:sldChg>
      <pc:sldChg chg="modSp mod">
        <pc:chgData name="Jaana  Raunola" userId="89cc4b56-4384-4e07-b8c1-87a3cac270b6" providerId="ADAL" clId="{0A788E58-D18F-4432-8734-9864528AB148}" dt="2025-02-07T11:49:03.251" v="621" actId="20577"/>
        <pc:sldMkLst>
          <pc:docMk/>
          <pc:sldMk cId="26680852" sldId="290"/>
        </pc:sldMkLst>
        <pc:spChg chg="mod">
          <ac:chgData name="Jaana  Raunola" userId="89cc4b56-4384-4e07-b8c1-87a3cac270b6" providerId="ADAL" clId="{0A788E58-D18F-4432-8734-9864528AB148}" dt="2025-02-07T11:49:03.251" v="621" actId="20577"/>
          <ac:spMkLst>
            <pc:docMk/>
            <pc:sldMk cId="26680852" sldId="290"/>
            <ac:spMk id="2" creationId="{4EF1F129-8FFD-7D19-0AC0-2FEDA1A932DA}"/>
          </ac:spMkLst>
        </pc:spChg>
      </pc:sldChg>
      <pc:sldChg chg="modSp mod">
        <pc:chgData name="Jaana  Raunola" userId="89cc4b56-4384-4e07-b8c1-87a3cac270b6" providerId="ADAL" clId="{0A788E58-D18F-4432-8734-9864528AB148}" dt="2025-02-07T11:59:40.742" v="977" actId="20577"/>
        <pc:sldMkLst>
          <pc:docMk/>
          <pc:sldMk cId="2372110396" sldId="292"/>
        </pc:sldMkLst>
        <pc:spChg chg="mod">
          <ac:chgData name="Jaana  Raunola" userId="89cc4b56-4384-4e07-b8c1-87a3cac270b6" providerId="ADAL" clId="{0A788E58-D18F-4432-8734-9864528AB148}" dt="2025-02-07T11:59:40.742" v="977" actId="20577"/>
          <ac:spMkLst>
            <pc:docMk/>
            <pc:sldMk cId="2372110396" sldId="292"/>
            <ac:spMk id="3" creationId="{4C1F3DF9-A896-3945-17C0-6104D87982EC}"/>
          </ac:spMkLst>
        </pc:spChg>
        <pc:picChg chg="mod">
          <ac:chgData name="Jaana  Raunola" userId="89cc4b56-4384-4e07-b8c1-87a3cac270b6" providerId="ADAL" clId="{0A788E58-D18F-4432-8734-9864528AB148}" dt="2025-02-07T11:58:53.654" v="906" actId="1076"/>
          <ac:picMkLst>
            <pc:docMk/>
            <pc:sldMk cId="2372110396" sldId="292"/>
            <ac:picMk id="5" creationId="{9768E44A-9991-2D2E-86AD-FD025324FA0F}"/>
          </ac:picMkLst>
        </pc:picChg>
      </pc:sldChg>
      <pc:sldChg chg="modSp mod">
        <pc:chgData name="Jaana  Raunola" userId="89cc4b56-4384-4e07-b8c1-87a3cac270b6" providerId="ADAL" clId="{0A788E58-D18F-4432-8734-9864528AB148}" dt="2025-02-07T11:55:20.901" v="895" actId="14100"/>
        <pc:sldMkLst>
          <pc:docMk/>
          <pc:sldMk cId="3082338993" sldId="293"/>
        </pc:sldMkLst>
        <pc:spChg chg="mod">
          <ac:chgData name="Jaana  Raunola" userId="89cc4b56-4384-4e07-b8c1-87a3cac270b6" providerId="ADAL" clId="{0A788E58-D18F-4432-8734-9864528AB148}" dt="2025-02-07T11:55:20.901" v="895" actId="14100"/>
          <ac:spMkLst>
            <pc:docMk/>
            <pc:sldMk cId="3082338993" sldId="293"/>
            <ac:spMk id="2" creationId="{E73A129A-2AE6-C0DA-3AC1-E1687953F9E1}"/>
          </ac:spMkLst>
        </pc:spChg>
      </pc:sldChg>
      <pc:sldChg chg="modSp mod">
        <pc:chgData name="Jaana  Raunola" userId="89cc4b56-4384-4e07-b8c1-87a3cac270b6" providerId="ADAL" clId="{0A788E58-D18F-4432-8734-9864528AB148}" dt="2025-02-07T11:58:43.375" v="902" actId="6549"/>
        <pc:sldMkLst>
          <pc:docMk/>
          <pc:sldMk cId="1842121636" sldId="294"/>
        </pc:sldMkLst>
        <pc:spChg chg="mod">
          <ac:chgData name="Jaana  Raunola" userId="89cc4b56-4384-4e07-b8c1-87a3cac270b6" providerId="ADAL" clId="{0A788E58-D18F-4432-8734-9864528AB148}" dt="2025-02-07T11:58:43.375" v="902" actId="6549"/>
          <ac:spMkLst>
            <pc:docMk/>
            <pc:sldMk cId="1842121636" sldId="294"/>
            <ac:spMk id="2" creationId="{59EDBE33-5D22-8080-6C9F-BC83A316EF14}"/>
          </ac:spMkLst>
        </pc:spChg>
      </pc:sldChg>
      <pc:sldChg chg="modSp mod">
        <pc:chgData name="Jaana  Raunola" userId="89cc4b56-4384-4e07-b8c1-87a3cac270b6" providerId="ADAL" clId="{0A788E58-D18F-4432-8734-9864528AB148}" dt="2025-02-07T11:15:51.805" v="69" actId="20577"/>
        <pc:sldMkLst>
          <pc:docMk/>
          <pc:sldMk cId="344999784" sldId="300"/>
        </pc:sldMkLst>
        <pc:spChg chg="mod">
          <ac:chgData name="Jaana  Raunola" userId="89cc4b56-4384-4e07-b8c1-87a3cac270b6" providerId="ADAL" clId="{0A788E58-D18F-4432-8734-9864528AB148}" dt="2025-02-07T11:15:51.805" v="69" actId="20577"/>
          <ac:spMkLst>
            <pc:docMk/>
            <pc:sldMk cId="344999784" sldId="300"/>
            <ac:spMk id="2" creationId="{34FD1283-95D0-5791-BEB9-0BB2D0C3004C}"/>
          </ac:spMkLst>
        </pc:spChg>
      </pc:sldChg>
      <pc:sldChg chg="modSp mod">
        <pc:chgData name="Jaana  Raunola" userId="89cc4b56-4384-4e07-b8c1-87a3cac270b6" providerId="ADAL" clId="{0A788E58-D18F-4432-8734-9864528AB148}" dt="2025-02-07T10:59:02.611" v="15" actId="20577"/>
        <pc:sldMkLst>
          <pc:docMk/>
          <pc:sldMk cId="2144483107" sldId="301"/>
        </pc:sldMkLst>
        <pc:spChg chg="mod">
          <ac:chgData name="Jaana  Raunola" userId="89cc4b56-4384-4e07-b8c1-87a3cac270b6" providerId="ADAL" clId="{0A788E58-D18F-4432-8734-9864528AB148}" dt="2025-02-07T10:59:02.611" v="15" actId="20577"/>
          <ac:spMkLst>
            <pc:docMk/>
            <pc:sldMk cId="2144483107" sldId="301"/>
            <ac:spMk id="4" creationId="{D9898363-9779-5CD4-27B2-5C2E91F725B9}"/>
          </ac:spMkLst>
        </pc:spChg>
      </pc:sldChg>
      <pc:sldChg chg="modSp mod">
        <pc:chgData name="Jaana  Raunola" userId="89cc4b56-4384-4e07-b8c1-87a3cac270b6" providerId="ADAL" clId="{0A788E58-D18F-4432-8734-9864528AB148}" dt="2025-02-07T11:49:31.697" v="647" actId="207"/>
        <pc:sldMkLst>
          <pc:docMk/>
          <pc:sldMk cId="469424885" sldId="302"/>
        </pc:sldMkLst>
        <pc:spChg chg="mod">
          <ac:chgData name="Jaana  Raunola" userId="89cc4b56-4384-4e07-b8c1-87a3cac270b6" providerId="ADAL" clId="{0A788E58-D18F-4432-8734-9864528AB148}" dt="2025-02-07T11:49:31.697" v="647" actId="207"/>
          <ac:spMkLst>
            <pc:docMk/>
            <pc:sldMk cId="469424885" sldId="302"/>
            <ac:spMk id="2" creationId="{FE64E7F8-AF86-4E9D-B91E-5C78B42C3772}"/>
          </ac:spMkLst>
        </pc:spChg>
      </pc:sldChg>
      <pc:sldChg chg="addSp delSp modSp mod setBg">
        <pc:chgData name="Jaana  Raunola" userId="89cc4b56-4384-4e07-b8c1-87a3cac270b6" providerId="ADAL" clId="{0A788E58-D18F-4432-8734-9864528AB148}" dt="2025-02-07T12:15:03.288" v="1011" actId="962"/>
        <pc:sldMkLst>
          <pc:docMk/>
          <pc:sldMk cId="2032595676" sldId="304"/>
        </pc:sldMkLst>
        <pc:spChg chg="mod">
          <ac:chgData name="Jaana  Raunola" userId="89cc4b56-4384-4e07-b8c1-87a3cac270b6" providerId="ADAL" clId="{0A788E58-D18F-4432-8734-9864528AB148}" dt="2025-02-07T12:09:12.705" v="995" actId="26606"/>
          <ac:spMkLst>
            <pc:docMk/>
            <pc:sldMk cId="2032595676" sldId="304"/>
            <ac:spMk id="2" creationId="{B8D2A7B3-A259-90DC-A22C-6E22A00EFF73}"/>
          </ac:spMkLst>
        </pc:spChg>
        <pc:spChg chg="mod ord">
          <ac:chgData name="Jaana  Raunola" userId="89cc4b56-4384-4e07-b8c1-87a3cac270b6" providerId="ADAL" clId="{0A788E58-D18F-4432-8734-9864528AB148}" dt="2025-02-07T12:15:03.288" v="1011" actId="962"/>
          <ac:spMkLst>
            <pc:docMk/>
            <pc:sldMk cId="2032595676" sldId="304"/>
            <ac:spMk id="3" creationId="{E3824113-E9D7-8FD4-8FAB-35F18DB2250A}"/>
          </ac:spMkLst>
        </pc:spChg>
        <pc:spChg chg="add">
          <ac:chgData name="Jaana  Raunola" userId="89cc4b56-4384-4e07-b8c1-87a3cac270b6" providerId="ADAL" clId="{0A788E58-D18F-4432-8734-9864528AB148}" dt="2025-02-07T12:15:01.247" v="1007" actId="26606"/>
          <ac:spMkLst>
            <pc:docMk/>
            <pc:sldMk cId="2032595676" sldId="304"/>
            <ac:spMk id="32" creationId="{352BEC0E-22F8-46D0-9632-375DB541B06C}"/>
          </ac:spMkLst>
        </pc:spChg>
        <pc:spChg chg="add">
          <ac:chgData name="Jaana  Raunola" userId="89cc4b56-4384-4e07-b8c1-87a3cac270b6" providerId="ADAL" clId="{0A788E58-D18F-4432-8734-9864528AB148}" dt="2025-02-07T12:15:01.247" v="1007" actId="26606"/>
          <ac:spMkLst>
            <pc:docMk/>
            <pc:sldMk cId="2032595676" sldId="304"/>
            <ac:spMk id="34" creationId="{3FCFB1DE-0B7E-48CC-BA90-B2AB0889F9D6}"/>
          </ac:spMkLst>
        </pc:spChg>
        <pc:picChg chg="add mod ord">
          <ac:chgData name="Jaana  Raunola" userId="89cc4b56-4384-4e07-b8c1-87a3cac270b6" providerId="ADAL" clId="{0A788E58-D18F-4432-8734-9864528AB148}" dt="2025-02-07T12:15:03.288" v="1010" actId="27614"/>
          <ac:picMkLst>
            <pc:docMk/>
            <pc:sldMk cId="2032595676" sldId="304"/>
            <ac:picMk id="6" creationId="{7613E1A6-A990-8CDF-12E9-DD9FDAE8F88D}"/>
          </ac:picMkLst>
        </pc:picChg>
        <pc:picChg chg="add mod">
          <ac:chgData name="Jaana  Raunola" userId="89cc4b56-4384-4e07-b8c1-87a3cac270b6" providerId="ADAL" clId="{0A788E58-D18F-4432-8734-9864528AB148}" dt="2025-02-07T12:15:03.288" v="1008" actId="27614"/>
          <ac:picMkLst>
            <pc:docMk/>
            <pc:sldMk cId="2032595676" sldId="304"/>
            <ac:picMk id="7" creationId="{8B292E05-9481-6D43-D361-5116AF2F3E7A}"/>
          </ac:picMkLst>
        </pc:picChg>
      </pc:sldChg>
      <pc:sldChg chg="modSp mod">
        <pc:chgData name="Jaana  Raunola" userId="89cc4b56-4384-4e07-b8c1-87a3cac270b6" providerId="ADAL" clId="{0A788E58-D18F-4432-8734-9864528AB148}" dt="2025-02-07T11:51:47.366" v="718" actId="20577"/>
        <pc:sldMkLst>
          <pc:docMk/>
          <pc:sldMk cId="35502625" sldId="308"/>
        </pc:sldMkLst>
        <pc:spChg chg="mod">
          <ac:chgData name="Jaana  Raunola" userId="89cc4b56-4384-4e07-b8c1-87a3cac270b6" providerId="ADAL" clId="{0A788E58-D18F-4432-8734-9864528AB148}" dt="2025-02-07T11:51:47.366" v="718" actId="20577"/>
          <ac:spMkLst>
            <pc:docMk/>
            <pc:sldMk cId="35502625" sldId="308"/>
            <ac:spMk id="2" creationId="{F20CEF01-9FE7-D2A8-95BB-288E6C50ED24}"/>
          </ac:spMkLst>
        </pc:spChg>
      </pc:sldChg>
      <pc:sldChg chg="modSp mod">
        <pc:chgData name="Jaana  Raunola" userId="89cc4b56-4384-4e07-b8c1-87a3cac270b6" providerId="ADAL" clId="{0A788E58-D18F-4432-8734-9864528AB148}" dt="2025-02-07T11:55:00.028" v="892" actId="20577"/>
        <pc:sldMkLst>
          <pc:docMk/>
          <pc:sldMk cId="3388067234" sldId="310"/>
        </pc:sldMkLst>
        <pc:spChg chg="mod">
          <ac:chgData name="Jaana  Raunola" userId="89cc4b56-4384-4e07-b8c1-87a3cac270b6" providerId="ADAL" clId="{0A788E58-D18F-4432-8734-9864528AB148}" dt="2025-02-07T11:55:00.028" v="892" actId="20577"/>
          <ac:spMkLst>
            <pc:docMk/>
            <pc:sldMk cId="3388067234" sldId="310"/>
            <ac:spMk id="2" creationId="{F20CEF01-9FE7-D2A8-95BB-288E6C50ED24}"/>
          </ac:spMkLst>
        </pc:spChg>
      </pc:sldChg>
      <pc:sldChg chg="addSp modSp add mod">
        <pc:chgData name="Jaana  Raunola" userId="89cc4b56-4384-4e07-b8c1-87a3cac270b6" providerId="ADAL" clId="{0A788E58-D18F-4432-8734-9864528AB148}" dt="2025-02-07T11:51:10.255" v="702" actId="1076"/>
        <pc:sldMkLst>
          <pc:docMk/>
          <pc:sldMk cId="1509301870" sldId="311"/>
        </pc:sldMkLst>
        <pc:spChg chg="mod">
          <ac:chgData name="Jaana  Raunola" userId="89cc4b56-4384-4e07-b8c1-87a3cac270b6" providerId="ADAL" clId="{0A788E58-D18F-4432-8734-9864528AB148}" dt="2025-02-07T11:50:20.022" v="677" actId="14100"/>
          <ac:spMkLst>
            <pc:docMk/>
            <pc:sldMk cId="1509301870" sldId="311"/>
            <ac:spMk id="2" creationId="{9DD2D2B1-806A-5974-0233-97400C9AFC16}"/>
          </ac:spMkLst>
        </pc:spChg>
        <pc:spChg chg="add mod">
          <ac:chgData name="Jaana  Raunola" userId="89cc4b56-4384-4e07-b8c1-87a3cac270b6" providerId="ADAL" clId="{0A788E58-D18F-4432-8734-9864528AB148}" dt="2025-02-07T11:51:10.255" v="702" actId="1076"/>
          <ac:spMkLst>
            <pc:docMk/>
            <pc:sldMk cId="1509301870" sldId="311"/>
            <ac:spMk id="4" creationId="{C25C5FDF-40CF-56E9-4EE0-55A51CDAEF58}"/>
          </ac:spMkLst>
        </pc:spChg>
        <pc:picChg chg="mod">
          <ac:chgData name="Jaana  Raunola" userId="89cc4b56-4384-4e07-b8c1-87a3cac270b6" providerId="ADAL" clId="{0A788E58-D18F-4432-8734-9864528AB148}" dt="2025-02-07T11:50:44.466" v="683" actId="14826"/>
          <ac:picMkLst>
            <pc:docMk/>
            <pc:sldMk cId="1509301870" sldId="311"/>
            <ac:picMk id="5" creationId="{A7E0B284-3143-5199-6412-B18FAE235ED4}"/>
          </ac:picMkLst>
        </pc:picChg>
      </pc:sldChg>
      <pc:sldChg chg="addSp modSp add mod ord">
        <pc:chgData name="Jaana  Raunola" userId="89cc4b56-4384-4e07-b8c1-87a3cac270b6" providerId="ADAL" clId="{0A788E58-D18F-4432-8734-9864528AB148}" dt="2025-02-07T11:48:44.393" v="614" actId="1076"/>
        <pc:sldMkLst>
          <pc:docMk/>
          <pc:sldMk cId="2515786656" sldId="312"/>
        </pc:sldMkLst>
        <pc:spChg chg="mod">
          <ac:chgData name="Jaana  Raunola" userId="89cc4b56-4384-4e07-b8c1-87a3cac270b6" providerId="ADAL" clId="{0A788E58-D18F-4432-8734-9864528AB148}" dt="2025-02-07T11:45:26.896" v="556" actId="20577"/>
          <ac:spMkLst>
            <pc:docMk/>
            <pc:sldMk cId="2515786656" sldId="312"/>
            <ac:spMk id="2" creationId="{9F7D3FD3-F49F-41A0-CC7E-7BC759C20399}"/>
          </ac:spMkLst>
        </pc:spChg>
        <pc:spChg chg="add mod">
          <ac:chgData name="Jaana  Raunola" userId="89cc4b56-4384-4e07-b8c1-87a3cac270b6" providerId="ADAL" clId="{0A788E58-D18F-4432-8734-9864528AB148}" dt="2025-02-07T11:48:44.393" v="614" actId="1076"/>
          <ac:spMkLst>
            <pc:docMk/>
            <pc:sldMk cId="2515786656" sldId="312"/>
            <ac:spMk id="4" creationId="{8106FA50-7009-4223-450D-2ED7645038F7}"/>
          </ac:spMkLst>
        </pc:spChg>
        <pc:picChg chg="mod">
          <ac:chgData name="Jaana  Raunola" userId="89cc4b56-4384-4e07-b8c1-87a3cac270b6" providerId="ADAL" clId="{0A788E58-D18F-4432-8734-9864528AB148}" dt="2025-02-07T11:45:05.446" v="523" actId="1076"/>
          <ac:picMkLst>
            <pc:docMk/>
            <pc:sldMk cId="2515786656" sldId="312"/>
            <ac:picMk id="5" creationId="{E05D2E3B-D6F6-CE0C-840C-866FEAEEFF79}"/>
          </ac:picMkLst>
        </pc:picChg>
      </pc:sldChg>
      <pc:sldChg chg="modSp add mod">
        <pc:chgData name="Jaana  Raunola" userId="89cc4b56-4384-4e07-b8c1-87a3cac270b6" providerId="ADAL" clId="{0A788E58-D18F-4432-8734-9864528AB148}" dt="2025-02-07T11:54:48.733" v="883" actId="20577"/>
        <pc:sldMkLst>
          <pc:docMk/>
          <pc:sldMk cId="2849609369" sldId="313"/>
        </pc:sldMkLst>
        <pc:spChg chg="mod">
          <ac:chgData name="Jaana  Raunola" userId="89cc4b56-4384-4e07-b8c1-87a3cac270b6" providerId="ADAL" clId="{0A788E58-D18F-4432-8734-9864528AB148}" dt="2025-02-07T11:54:48.733" v="883" actId="20577"/>
          <ac:spMkLst>
            <pc:docMk/>
            <pc:sldMk cId="2849609369" sldId="313"/>
            <ac:spMk id="2" creationId="{D06A8D17-137E-98DD-AB29-694C36F0E9D9}"/>
          </ac:spMkLst>
        </pc:spChg>
      </pc:sldChg>
    </pc:docChg>
  </pc:docChgLst>
  <pc:docChgLst>
    <pc:chgData name="Jaana  Raunola" userId="S::jaana.raunola@sana.fi::89cc4b56-4384-4e07-b8c1-87a3cac270b6" providerId="AD" clId="Web-{FF60B7D6-838E-B9FE-715E-05B589814DD5}"/>
    <pc:docChg chg="addSld modSld">
      <pc:chgData name="Jaana  Raunola" userId="S::jaana.raunola@sana.fi::89cc4b56-4384-4e07-b8c1-87a3cac270b6" providerId="AD" clId="Web-{FF60B7D6-838E-B9FE-715E-05B589814DD5}" dt="2025-03-06T10:19:47.826" v="82"/>
      <pc:docMkLst>
        <pc:docMk/>
      </pc:docMkLst>
      <pc:sldChg chg="modSp">
        <pc:chgData name="Jaana  Raunola" userId="S::jaana.raunola@sana.fi::89cc4b56-4384-4e07-b8c1-87a3cac270b6" providerId="AD" clId="Web-{FF60B7D6-838E-B9FE-715E-05B589814DD5}" dt="2025-03-06T10:18:51.324" v="77" actId="20577"/>
        <pc:sldMkLst>
          <pc:docMk/>
          <pc:sldMk cId="2186902793" sldId="283"/>
        </pc:sldMkLst>
        <pc:spChg chg="mod">
          <ac:chgData name="Jaana  Raunola" userId="S::jaana.raunola@sana.fi::89cc4b56-4384-4e07-b8c1-87a3cac270b6" providerId="AD" clId="Web-{FF60B7D6-838E-B9FE-715E-05B589814DD5}" dt="2025-03-06T10:18:51.324" v="77" actId="20577"/>
          <ac:spMkLst>
            <pc:docMk/>
            <pc:sldMk cId="2186902793" sldId="283"/>
            <ac:spMk id="2" creationId="{91C58C93-51D6-4099-5309-F372380AA1C7}"/>
          </ac:spMkLst>
        </pc:spChg>
      </pc:sldChg>
      <pc:sldChg chg="modSp">
        <pc:chgData name="Jaana  Raunola" userId="S::jaana.raunola@sana.fi::89cc4b56-4384-4e07-b8c1-87a3cac270b6" providerId="AD" clId="Web-{FF60B7D6-838E-B9FE-715E-05B589814DD5}" dt="2025-03-06T10:19:30.028" v="81" actId="1076"/>
        <pc:sldMkLst>
          <pc:docMk/>
          <pc:sldMk cId="469424885" sldId="302"/>
        </pc:sldMkLst>
        <pc:picChg chg="mod">
          <ac:chgData name="Jaana  Raunola" userId="S::jaana.raunola@sana.fi::89cc4b56-4384-4e07-b8c1-87a3cac270b6" providerId="AD" clId="Web-{FF60B7D6-838E-B9FE-715E-05B589814DD5}" dt="2025-03-06T10:19:30.028" v="81" actId="1076"/>
          <ac:picMkLst>
            <pc:docMk/>
            <pc:sldMk cId="469424885" sldId="302"/>
            <ac:picMk id="5" creationId="{0C8C3990-E451-B741-2CE6-9C44AA62B3F3}"/>
          </ac:picMkLst>
        </pc:picChg>
      </pc:sldChg>
      <pc:sldChg chg="add replId">
        <pc:chgData name="Jaana  Raunola" userId="S::jaana.raunola@sana.fi::89cc4b56-4384-4e07-b8c1-87a3cac270b6" providerId="AD" clId="Web-{FF60B7D6-838E-B9FE-715E-05B589814DD5}" dt="2025-03-06T10:19:47.826" v="82"/>
        <pc:sldMkLst>
          <pc:docMk/>
          <pc:sldMk cId="3040990970" sldId="318"/>
        </pc:sldMkLst>
      </pc:sldChg>
    </pc:docChg>
  </pc:docChgLst>
  <pc:docChgLst>
    <pc:chgData name="Jaana  Raunola" userId="S::jaana.raunola@sana.fi::89cc4b56-4384-4e07-b8c1-87a3cac270b6" providerId="AD" clId="Web-{F0EAEF72-B6AC-4598-5695-2D65C44C8F08}"/>
    <pc:docChg chg="modSld">
      <pc:chgData name="Jaana  Raunola" userId="S::jaana.raunola@sana.fi::89cc4b56-4384-4e07-b8c1-87a3cac270b6" providerId="AD" clId="Web-{F0EAEF72-B6AC-4598-5695-2D65C44C8F08}" dt="2025-03-06T09:52:40.261" v="3" actId="20577"/>
      <pc:docMkLst>
        <pc:docMk/>
      </pc:docMkLst>
      <pc:sldChg chg="modSp">
        <pc:chgData name="Jaana  Raunola" userId="S::jaana.raunola@sana.fi::89cc4b56-4384-4e07-b8c1-87a3cac270b6" providerId="AD" clId="Web-{F0EAEF72-B6AC-4598-5695-2D65C44C8F08}" dt="2025-03-06T09:52:40.261" v="3" actId="20577"/>
        <pc:sldMkLst>
          <pc:docMk/>
          <pc:sldMk cId="1509301870" sldId="311"/>
        </pc:sldMkLst>
        <pc:spChg chg="mod">
          <ac:chgData name="Jaana  Raunola" userId="S::jaana.raunola@sana.fi::89cc4b56-4384-4e07-b8c1-87a3cac270b6" providerId="AD" clId="Web-{F0EAEF72-B6AC-4598-5695-2D65C44C8F08}" dt="2025-03-06T09:52:40.261" v="3" actId="20577"/>
          <ac:spMkLst>
            <pc:docMk/>
            <pc:sldMk cId="1509301870" sldId="311"/>
            <ac:spMk id="4" creationId="{C25C5FDF-40CF-56E9-4EE0-55A51CDAEF58}"/>
          </ac:spMkLst>
        </pc:spChg>
      </pc:sldChg>
    </pc:docChg>
  </pc:docChgLst>
  <pc:docChgLst>
    <pc:chgData name="Jaana  Raunola" userId="S::jaana.raunola@sana.fi::89cc4b56-4384-4e07-b8c1-87a3cac270b6" providerId="AD" clId="Web-{BFE9EDB0-80F2-CE74-D497-1937BF9E7BF1}"/>
    <pc:docChg chg="addSld modSld sldOrd">
      <pc:chgData name="Jaana  Raunola" userId="S::jaana.raunola@sana.fi::89cc4b56-4384-4e07-b8c1-87a3cac270b6" providerId="AD" clId="Web-{BFE9EDB0-80F2-CE74-D497-1937BF9E7BF1}" dt="2025-02-10T12:55:48.261" v="54" actId="20577"/>
      <pc:docMkLst>
        <pc:docMk/>
      </pc:docMkLst>
      <pc:sldChg chg="modSp ord">
        <pc:chgData name="Jaana  Raunola" userId="S::jaana.raunola@sana.fi::89cc4b56-4384-4e07-b8c1-87a3cac270b6" providerId="AD" clId="Web-{BFE9EDB0-80F2-CE74-D497-1937BF9E7BF1}" dt="2025-02-10T12:55:48.261" v="54" actId="20577"/>
        <pc:sldMkLst>
          <pc:docMk/>
          <pc:sldMk cId="838934443" sldId="265"/>
        </pc:sldMkLst>
        <pc:spChg chg="mod">
          <ac:chgData name="Jaana  Raunola" userId="S::jaana.raunola@sana.fi::89cc4b56-4384-4e07-b8c1-87a3cac270b6" providerId="AD" clId="Web-{BFE9EDB0-80F2-CE74-D497-1937BF9E7BF1}" dt="2025-02-10T12:55:48.261" v="54" actId="20577"/>
          <ac:spMkLst>
            <pc:docMk/>
            <pc:sldMk cId="838934443" sldId="265"/>
            <ac:spMk id="2" creationId="{D1F2FCED-77DF-4743-389D-C9FF4E8B2C6B}"/>
          </ac:spMkLst>
        </pc:spChg>
      </pc:sldChg>
      <pc:sldChg chg="modSp">
        <pc:chgData name="Jaana  Raunola" userId="S::jaana.raunola@sana.fi::89cc4b56-4384-4e07-b8c1-87a3cac270b6" providerId="AD" clId="Web-{BFE9EDB0-80F2-CE74-D497-1937BF9E7BF1}" dt="2025-02-10T12:54:16.073" v="28" actId="20577"/>
        <pc:sldMkLst>
          <pc:docMk/>
          <pc:sldMk cId="26680852" sldId="290"/>
        </pc:sldMkLst>
        <pc:spChg chg="mod">
          <ac:chgData name="Jaana  Raunola" userId="S::jaana.raunola@sana.fi::89cc4b56-4384-4e07-b8c1-87a3cac270b6" providerId="AD" clId="Web-{BFE9EDB0-80F2-CE74-D497-1937BF9E7BF1}" dt="2025-02-10T12:54:16.073" v="28" actId="20577"/>
          <ac:spMkLst>
            <pc:docMk/>
            <pc:sldMk cId="26680852" sldId="290"/>
            <ac:spMk id="2" creationId="{4EF1F129-8FFD-7D19-0AC0-2FEDA1A932DA}"/>
          </ac:spMkLst>
        </pc:spChg>
      </pc:sldChg>
      <pc:sldChg chg="modSp add replId">
        <pc:chgData name="Jaana  Raunola" userId="S::jaana.raunola@sana.fi::89cc4b56-4384-4e07-b8c1-87a3cac270b6" providerId="AD" clId="Web-{BFE9EDB0-80F2-CE74-D497-1937BF9E7BF1}" dt="2025-02-10T12:55:23.855" v="40" actId="20577"/>
        <pc:sldMkLst>
          <pc:docMk/>
          <pc:sldMk cId="343283780" sldId="314"/>
        </pc:sldMkLst>
        <pc:spChg chg="mod">
          <ac:chgData name="Jaana  Raunola" userId="S::jaana.raunola@sana.fi::89cc4b56-4384-4e07-b8c1-87a3cac270b6" providerId="AD" clId="Web-{BFE9EDB0-80F2-CE74-D497-1937BF9E7BF1}" dt="2025-02-10T12:55:23.855" v="40" actId="20577"/>
          <ac:spMkLst>
            <pc:docMk/>
            <pc:sldMk cId="343283780" sldId="314"/>
            <ac:spMk id="2" creationId="{3CA57E36-1DBE-508B-0BDB-5F6B4A5C0A1D}"/>
          </ac:spMkLst>
        </pc:spChg>
      </pc:sldChg>
    </pc:docChg>
  </pc:docChgLst>
  <pc:docChgLst>
    <pc:chgData name="Jaana  Raunola" userId="89cc4b56-4384-4e07-b8c1-87a3cac270b6" providerId="ADAL" clId="{A844120F-7B10-4FB9-A808-541EA13A0B6D}"/>
    <pc:docChg chg="undo custSel addSld delSld modSld modMainMaster">
      <pc:chgData name="Jaana  Raunola" userId="89cc4b56-4384-4e07-b8c1-87a3cac270b6" providerId="ADAL" clId="{A844120F-7B10-4FB9-A808-541EA13A0B6D}" dt="2025-03-06T10:28:24.668" v="527" actId="1076"/>
      <pc:docMkLst>
        <pc:docMk/>
      </pc:docMkLst>
      <pc:sldChg chg="modSp mod">
        <pc:chgData name="Jaana  Raunola" userId="89cc4b56-4384-4e07-b8c1-87a3cac270b6" providerId="ADAL" clId="{A844120F-7B10-4FB9-A808-541EA13A0B6D}" dt="2025-03-06T10:09:57.028" v="223" actId="1076"/>
        <pc:sldMkLst>
          <pc:docMk/>
          <pc:sldMk cId="275934014" sldId="260"/>
        </pc:sldMkLst>
        <pc:picChg chg="mod">
          <ac:chgData name="Jaana  Raunola" userId="89cc4b56-4384-4e07-b8c1-87a3cac270b6" providerId="ADAL" clId="{A844120F-7B10-4FB9-A808-541EA13A0B6D}" dt="2025-03-06T10:09:57.028" v="223" actId="1076"/>
          <ac:picMkLst>
            <pc:docMk/>
            <pc:sldMk cId="275934014" sldId="260"/>
            <ac:picMk id="6" creationId="{9DFC56D3-0730-FE75-C79F-7E8D2DB664BE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25.820" v="310" actId="1076"/>
        <pc:sldMkLst>
          <pc:docMk/>
          <pc:sldMk cId="838934443" sldId="265"/>
        </pc:sldMkLst>
        <pc:picChg chg="mod">
          <ac:chgData name="Jaana  Raunola" userId="89cc4b56-4384-4e07-b8c1-87a3cac270b6" providerId="ADAL" clId="{A844120F-7B10-4FB9-A808-541EA13A0B6D}" dt="2025-03-06T10:12:25.820" v="310" actId="1076"/>
          <ac:picMkLst>
            <pc:docMk/>
            <pc:sldMk cId="838934443" sldId="265"/>
            <ac:picMk id="7" creationId="{1702A639-8D6B-9A20-CBB0-BBC4FA9073E9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3:19.966" v="324" actId="14100"/>
        <pc:sldMkLst>
          <pc:docMk/>
          <pc:sldMk cId="2076006481" sldId="266"/>
        </pc:sldMkLst>
        <pc:picChg chg="mod">
          <ac:chgData name="Jaana  Raunola" userId="89cc4b56-4384-4e07-b8c1-87a3cac270b6" providerId="ADAL" clId="{A844120F-7B10-4FB9-A808-541EA13A0B6D}" dt="2025-03-06T10:13:19.966" v="324" actId="14100"/>
          <ac:picMkLst>
            <pc:docMk/>
            <pc:sldMk cId="2076006481" sldId="266"/>
            <ac:picMk id="5" creationId="{2C7A596C-6348-F87F-0D8D-0EF025BCA80E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3:41.422" v="329" actId="1076"/>
        <pc:sldMkLst>
          <pc:docMk/>
          <pc:sldMk cId="564733723" sldId="269"/>
        </pc:sldMkLst>
        <pc:picChg chg="mod">
          <ac:chgData name="Jaana  Raunola" userId="89cc4b56-4384-4e07-b8c1-87a3cac270b6" providerId="ADAL" clId="{A844120F-7B10-4FB9-A808-541EA13A0B6D}" dt="2025-03-06T10:13:41.422" v="329" actId="1076"/>
          <ac:picMkLst>
            <pc:docMk/>
            <pc:sldMk cId="564733723" sldId="269"/>
            <ac:picMk id="4" creationId="{F0A7FE5D-59DE-1ED9-BCEB-67C26BB4DF43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27:00.346" v="448" actId="14100"/>
        <pc:sldMkLst>
          <pc:docMk/>
          <pc:sldMk cId="4273476820" sldId="280"/>
        </pc:sldMkLst>
        <pc:spChg chg="mod">
          <ac:chgData name="Jaana  Raunola" userId="89cc4b56-4384-4e07-b8c1-87a3cac270b6" providerId="ADAL" clId="{A844120F-7B10-4FB9-A808-541EA13A0B6D}" dt="2025-03-06T10:27:00.346" v="448" actId="14100"/>
          <ac:spMkLst>
            <pc:docMk/>
            <pc:sldMk cId="4273476820" sldId="280"/>
            <ac:spMk id="2" creationId="{D1F2FCED-77DF-4743-389D-C9FF4E8B2C6B}"/>
          </ac:spMkLst>
        </pc:spChg>
        <pc:picChg chg="mod">
          <ac:chgData name="Jaana  Raunola" userId="89cc4b56-4384-4e07-b8c1-87a3cac270b6" providerId="ADAL" clId="{A844120F-7B10-4FB9-A808-541EA13A0B6D}" dt="2025-03-06T10:11:10.796" v="235" actId="1076"/>
          <ac:picMkLst>
            <pc:docMk/>
            <pc:sldMk cId="4273476820" sldId="280"/>
            <ac:picMk id="7" creationId="{1702A639-8D6B-9A20-CBB0-BBC4FA9073E9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0:10.545" v="225" actId="1076"/>
        <pc:sldMkLst>
          <pc:docMk/>
          <pc:sldMk cId="2186902793" sldId="283"/>
        </pc:sldMkLst>
        <pc:picChg chg="mod">
          <ac:chgData name="Jaana  Raunola" userId="89cc4b56-4384-4e07-b8c1-87a3cac270b6" providerId="ADAL" clId="{A844120F-7B10-4FB9-A808-541EA13A0B6D}" dt="2025-03-06T10:10:10.545" v="225" actId="1076"/>
          <ac:picMkLst>
            <pc:docMk/>
            <pc:sldMk cId="2186902793" sldId="283"/>
            <ac:picMk id="7" creationId="{F92E8091-1334-DD95-3F2B-75824E562661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0:25.961" v="227" actId="1076"/>
        <pc:sldMkLst>
          <pc:docMk/>
          <pc:sldMk cId="1031441474" sldId="284"/>
        </pc:sldMkLst>
        <pc:picChg chg="mod">
          <ac:chgData name="Jaana  Raunola" userId="89cc4b56-4384-4e07-b8c1-87a3cac270b6" providerId="ADAL" clId="{A844120F-7B10-4FB9-A808-541EA13A0B6D}" dt="2025-03-06T10:10:25.961" v="227" actId="1076"/>
          <ac:picMkLst>
            <pc:docMk/>
            <pc:sldMk cId="1031441474" sldId="284"/>
            <ac:picMk id="7" creationId="{10F521A3-AD9A-CE9F-1BDE-F1685DA6670B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0:33.507" v="228" actId="1076"/>
        <pc:sldMkLst>
          <pc:docMk/>
          <pc:sldMk cId="2845541099" sldId="285"/>
        </pc:sldMkLst>
        <pc:picChg chg="mod">
          <ac:chgData name="Jaana  Raunola" userId="89cc4b56-4384-4e07-b8c1-87a3cac270b6" providerId="ADAL" clId="{A844120F-7B10-4FB9-A808-541EA13A0B6D}" dt="2025-03-06T10:10:33.507" v="228" actId="1076"/>
          <ac:picMkLst>
            <pc:docMk/>
            <pc:sldMk cId="2845541099" sldId="285"/>
            <ac:picMk id="7" creationId="{CEA57C30-BE7B-7DB5-AF2B-3B8648517C95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28:24.668" v="527" actId="1076"/>
        <pc:sldMkLst>
          <pc:docMk/>
          <pc:sldMk cId="3333802840" sldId="287"/>
        </pc:sldMkLst>
        <pc:spChg chg="mod">
          <ac:chgData name="Jaana  Raunola" userId="89cc4b56-4384-4e07-b8c1-87a3cac270b6" providerId="ADAL" clId="{A844120F-7B10-4FB9-A808-541EA13A0B6D}" dt="2025-03-06T10:28:24.668" v="527" actId="1076"/>
          <ac:spMkLst>
            <pc:docMk/>
            <pc:sldMk cId="3333802840" sldId="287"/>
            <ac:spMk id="2" creationId="{67BEC573-3FFE-A8EB-A389-FE76525448CF}"/>
          </ac:spMkLst>
        </pc:spChg>
        <pc:picChg chg="mod">
          <ac:chgData name="Jaana  Raunola" userId="89cc4b56-4384-4e07-b8c1-87a3cac270b6" providerId="ADAL" clId="{A844120F-7B10-4FB9-A808-541EA13A0B6D}" dt="2025-03-06T10:11:19.535" v="238" actId="1076"/>
          <ac:picMkLst>
            <pc:docMk/>
            <pc:sldMk cId="3333802840" sldId="287"/>
            <ac:picMk id="7" creationId="{6CE13281-A159-B2E1-3864-802688F63432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16.710" v="308" actId="1076"/>
        <pc:sldMkLst>
          <pc:docMk/>
          <pc:sldMk cId="1164393651" sldId="288"/>
        </pc:sldMkLst>
        <pc:picChg chg="mod">
          <ac:chgData name="Jaana  Raunola" userId="89cc4b56-4384-4e07-b8c1-87a3cac270b6" providerId="ADAL" clId="{A844120F-7B10-4FB9-A808-541EA13A0B6D}" dt="2025-03-06T10:12:16.710" v="308" actId="1076"/>
          <ac:picMkLst>
            <pc:docMk/>
            <pc:sldMk cId="1164393651" sldId="288"/>
            <ac:picMk id="7" creationId="{208FDC76-84CE-A679-4C6F-7F0C3D448697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1:23.895" v="239" actId="1076"/>
        <pc:sldMkLst>
          <pc:docMk/>
          <pc:sldMk cId="2439929780" sldId="289"/>
        </pc:sldMkLst>
        <pc:picChg chg="mod">
          <ac:chgData name="Jaana  Raunola" userId="89cc4b56-4384-4e07-b8c1-87a3cac270b6" providerId="ADAL" clId="{A844120F-7B10-4FB9-A808-541EA13A0B6D}" dt="2025-03-06T10:11:23.895" v="239" actId="1076"/>
          <ac:picMkLst>
            <pc:docMk/>
            <pc:sldMk cId="2439929780" sldId="289"/>
            <ac:picMk id="7" creationId="{14DEF929-2F57-A199-26DB-9CE701636FE9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27:22.314" v="452" actId="14100"/>
        <pc:sldMkLst>
          <pc:docMk/>
          <pc:sldMk cId="26680852" sldId="290"/>
        </pc:sldMkLst>
        <pc:spChg chg="mod">
          <ac:chgData name="Jaana  Raunola" userId="89cc4b56-4384-4e07-b8c1-87a3cac270b6" providerId="ADAL" clId="{A844120F-7B10-4FB9-A808-541EA13A0B6D}" dt="2025-03-06T10:27:22.314" v="452" actId="14100"/>
          <ac:spMkLst>
            <pc:docMk/>
            <pc:sldMk cId="26680852" sldId="290"/>
            <ac:spMk id="2" creationId="{4EF1F129-8FFD-7D19-0AC0-2FEDA1A932DA}"/>
          </ac:spMkLst>
        </pc:spChg>
        <pc:picChg chg="mod">
          <ac:chgData name="Jaana  Raunola" userId="89cc4b56-4384-4e07-b8c1-87a3cac270b6" providerId="ADAL" clId="{A844120F-7B10-4FB9-A808-541EA13A0B6D}" dt="2025-03-06T10:11:15.496" v="237" actId="1076"/>
          <ac:picMkLst>
            <pc:docMk/>
            <pc:sldMk cId="26680852" sldId="290"/>
            <ac:picMk id="7" creationId="{3EBDEBDA-2DCA-A0D5-0AE8-71DCC0E2ACFB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3:07.677" v="320" actId="1076"/>
        <pc:sldMkLst>
          <pc:docMk/>
          <pc:sldMk cId="2372110396" sldId="292"/>
        </pc:sldMkLst>
        <pc:picChg chg="mod">
          <ac:chgData name="Jaana  Raunola" userId="89cc4b56-4384-4e07-b8c1-87a3cac270b6" providerId="ADAL" clId="{A844120F-7B10-4FB9-A808-541EA13A0B6D}" dt="2025-03-06T10:13:07.677" v="320" actId="1076"/>
          <ac:picMkLst>
            <pc:docMk/>
            <pc:sldMk cId="2372110396" sldId="292"/>
            <ac:picMk id="4" creationId="{F7C1E557-6C15-039B-655F-65A05B9CD148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45.260" v="316" actId="1076"/>
        <pc:sldMkLst>
          <pc:docMk/>
          <pc:sldMk cId="3082338993" sldId="293"/>
        </pc:sldMkLst>
        <pc:picChg chg="mod">
          <ac:chgData name="Jaana  Raunola" userId="89cc4b56-4384-4e07-b8c1-87a3cac270b6" providerId="ADAL" clId="{A844120F-7B10-4FB9-A808-541EA13A0B6D}" dt="2025-03-06T10:12:45.260" v="316" actId="1076"/>
          <ac:picMkLst>
            <pc:docMk/>
            <pc:sldMk cId="3082338993" sldId="293"/>
            <ac:picMk id="7" creationId="{7BB336C5-4125-DCF0-7AEC-C9E9FD055A2F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53.820" v="317" actId="1076"/>
        <pc:sldMkLst>
          <pc:docMk/>
          <pc:sldMk cId="1842121636" sldId="294"/>
        </pc:sldMkLst>
        <pc:picChg chg="mod">
          <ac:chgData name="Jaana  Raunola" userId="89cc4b56-4384-4e07-b8c1-87a3cac270b6" providerId="ADAL" clId="{A844120F-7B10-4FB9-A808-541EA13A0B6D}" dt="2025-03-06T10:12:53.820" v="317" actId="1076"/>
          <ac:picMkLst>
            <pc:docMk/>
            <pc:sldMk cId="1842121636" sldId="294"/>
            <ac:picMk id="7" creationId="{344AB49F-C061-9867-0BCE-5C0D0F5AEC2B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36.925" v="313" actId="1076"/>
        <pc:sldMkLst>
          <pc:docMk/>
          <pc:sldMk cId="1541391413" sldId="297"/>
        </pc:sldMkLst>
        <pc:picChg chg="mod">
          <ac:chgData name="Jaana  Raunola" userId="89cc4b56-4384-4e07-b8c1-87a3cac270b6" providerId="ADAL" clId="{A844120F-7B10-4FB9-A808-541EA13A0B6D}" dt="2025-03-06T10:12:36.925" v="313" actId="1076"/>
          <ac:picMkLst>
            <pc:docMk/>
            <pc:sldMk cId="1541391413" sldId="297"/>
            <ac:picMk id="7" creationId="{8DE833FB-4F5F-55A7-EC28-45043E3CDBF4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41.787" v="315" actId="1076"/>
        <pc:sldMkLst>
          <pc:docMk/>
          <pc:sldMk cId="3229729192" sldId="299"/>
        </pc:sldMkLst>
        <pc:picChg chg="mod">
          <ac:chgData name="Jaana  Raunola" userId="89cc4b56-4384-4e07-b8c1-87a3cac270b6" providerId="ADAL" clId="{A844120F-7B10-4FB9-A808-541EA13A0B6D}" dt="2025-03-06T10:12:41.787" v="315" actId="1076"/>
          <ac:picMkLst>
            <pc:docMk/>
            <pc:sldMk cId="3229729192" sldId="299"/>
            <ac:picMk id="7" creationId="{1066234A-4EBF-0FC1-5E23-2B42EA0E3CBA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26:30.279" v="444" actId="20577"/>
        <pc:sldMkLst>
          <pc:docMk/>
          <pc:sldMk cId="344999784" sldId="300"/>
        </pc:sldMkLst>
        <pc:spChg chg="mod">
          <ac:chgData name="Jaana  Raunola" userId="89cc4b56-4384-4e07-b8c1-87a3cac270b6" providerId="ADAL" clId="{A844120F-7B10-4FB9-A808-541EA13A0B6D}" dt="2025-03-06T10:26:30.279" v="444" actId="20577"/>
          <ac:spMkLst>
            <pc:docMk/>
            <pc:sldMk cId="344999784" sldId="300"/>
            <ac:spMk id="2" creationId="{34FD1283-95D0-5791-BEB9-0BB2D0C3004C}"/>
          </ac:spMkLst>
        </pc:spChg>
        <pc:picChg chg="mod">
          <ac:chgData name="Jaana  Raunola" userId="89cc4b56-4384-4e07-b8c1-87a3cac270b6" providerId="ADAL" clId="{A844120F-7B10-4FB9-A808-541EA13A0B6D}" dt="2025-03-06T10:11:06.480" v="234" actId="1076"/>
          <ac:picMkLst>
            <pc:docMk/>
            <pc:sldMk cId="344999784" sldId="300"/>
            <ac:picMk id="7" creationId="{8AB2FF5C-7B15-BDC2-5B52-BB7AC83BCE61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0:15.751" v="226" actId="1076"/>
        <pc:sldMkLst>
          <pc:docMk/>
          <pc:sldMk cId="2144483107" sldId="301"/>
        </pc:sldMkLst>
        <pc:picChg chg="mod">
          <ac:chgData name="Jaana  Raunola" userId="89cc4b56-4384-4e07-b8c1-87a3cac270b6" providerId="ADAL" clId="{A844120F-7B10-4FB9-A808-541EA13A0B6D}" dt="2025-03-06T10:10:15.751" v="226" actId="1076"/>
          <ac:picMkLst>
            <pc:docMk/>
            <pc:sldMk cId="2144483107" sldId="301"/>
            <ac:picMk id="7" creationId="{76115685-AB78-980F-96E5-D8484D1A8E60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24:59.212" v="433" actId="14826"/>
        <pc:sldMkLst>
          <pc:docMk/>
          <pc:sldMk cId="469424885" sldId="302"/>
        </pc:sldMkLst>
        <pc:spChg chg="mod">
          <ac:chgData name="Jaana  Raunola" userId="89cc4b56-4384-4e07-b8c1-87a3cac270b6" providerId="ADAL" clId="{A844120F-7B10-4FB9-A808-541EA13A0B6D}" dt="2025-03-06T10:22:05.930" v="421" actId="14100"/>
          <ac:spMkLst>
            <pc:docMk/>
            <pc:sldMk cId="469424885" sldId="302"/>
            <ac:spMk id="2" creationId="{FE64E7F8-AF86-4E9D-B91E-5C78B42C3772}"/>
          </ac:spMkLst>
        </pc:spChg>
        <pc:picChg chg="mod">
          <ac:chgData name="Jaana  Raunola" userId="89cc4b56-4384-4e07-b8c1-87a3cac270b6" providerId="ADAL" clId="{A844120F-7B10-4FB9-A808-541EA13A0B6D}" dt="2025-03-06T10:24:59.212" v="433" actId="14826"/>
          <ac:picMkLst>
            <pc:docMk/>
            <pc:sldMk cId="469424885" sldId="302"/>
            <ac:picMk id="5" creationId="{0C8C3990-E451-B741-2CE6-9C44AA62B3F3}"/>
          </ac:picMkLst>
        </pc:picChg>
        <pc:picChg chg="mod">
          <ac:chgData name="Jaana  Raunola" userId="89cc4b56-4384-4e07-b8c1-87a3cac270b6" providerId="ADAL" clId="{A844120F-7B10-4FB9-A808-541EA13A0B6D}" dt="2025-03-06T10:10:47.348" v="230" actId="1076"/>
          <ac:picMkLst>
            <pc:docMk/>
            <pc:sldMk cId="469424885" sldId="302"/>
            <ac:picMk id="7" creationId="{D648BCDB-3204-BE76-2581-66237F3CED17}"/>
          </ac:picMkLst>
        </pc:picChg>
      </pc:sldChg>
      <pc:sldChg chg="setBg">
        <pc:chgData name="Jaana  Raunola" userId="89cc4b56-4384-4e07-b8c1-87a3cac270b6" providerId="ADAL" clId="{A844120F-7B10-4FB9-A808-541EA13A0B6D}" dt="2025-03-06T10:09:25.028" v="220"/>
        <pc:sldMkLst>
          <pc:docMk/>
          <pc:sldMk cId="2032595676" sldId="304"/>
        </pc:sldMkLst>
      </pc:sldChg>
      <pc:sldChg chg="modSp mod setBg">
        <pc:chgData name="Jaana  Raunola" userId="89cc4b56-4384-4e07-b8c1-87a3cac270b6" providerId="ADAL" clId="{A844120F-7B10-4FB9-A808-541EA13A0B6D}" dt="2025-03-06T10:09:25.028" v="220"/>
        <pc:sldMkLst>
          <pc:docMk/>
          <pc:sldMk cId="4261578211" sldId="305"/>
        </pc:sldMkLst>
        <pc:picChg chg="mod">
          <ac:chgData name="Jaana  Raunola" userId="89cc4b56-4384-4e07-b8c1-87a3cac270b6" providerId="ADAL" clId="{A844120F-7B10-4FB9-A808-541EA13A0B6D}" dt="2025-03-06T10:09:10.890" v="219" actId="1076"/>
          <ac:picMkLst>
            <pc:docMk/>
            <pc:sldMk cId="4261578211" sldId="305"/>
            <ac:picMk id="3" creationId="{18BC2856-598E-AA9A-CE8D-E3EE183B4B49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0:02.033" v="224" actId="1076"/>
        <pc:sldMkLst>
          <pc:docMk/>
          <pc:sldMk cId="3183710634" sldId="306"/>
        </pc:sldMkLst>
        <pc:picChg chg="mod">
          <ac:chgData name="Jaana  Raunola" userId="89cc4b56-4384-4e07-b8c1-87a3cac270b6" providerId="ADAL" clId="{A844120F-7B10-4FB9-A808-541EA13A0B6D}" dt="2025-03-06T10:10:02.033" v="224" actId="1076"/>
          <ac:picMkLst>
            <pc:docMk/>
            <pc:sldMk cId="3183710634" sldId="306"/>
            <ac:picMk id="7" creationId="{5C79C06D-94C2-5DE0-0A83-51B03E608A25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09:51.178" v="222" actId="1076"/>
        <pc:sldMkLst>
          <pc:docMk/>
          <pc:sldMk cId="4068909334" sldId="307"/>
        </pc:sldMkLst>
        <pc:picChg chg="mod">
          <ac:chgData name="Jaana  Raunola" userId="89cc4b56-4384-4e07-b8c1-87a3cac270b6" providerId="ADAL" clId="{A844120F-7B10-4FB9-A808-541EA13A0B6D}" dt="2025-03-06T10:09:51.178" v="222" actId="1076"/>
          <ac:picMkLst>
            <pc:docMk/>
            <pc:sldMk cId="4068909334" sldId="307"/>
            <ac:picMk id="3" creationId="{8EF186B3-20A9-4C41-DAF2-46D32E45FB50}"/>
          </ac:picMkLst>
        </pc:picChg>
      </pc:sldChg>
      <pc:sldChg chg="delSp modSp mod setBg">
        <pc:chgData name="Jaana  Raunola" userId="89cc4b56-4384-4e07-b8c1-87a3cac270b6" providerId="ADAL" clId="{A844120F-7B10-4FB9-A808-541EA13A0B6D}" dt="2025-03-06T10:12:12.599" v="307" actId="1076"/>
        <pc:sldMkLst>
          <pc:docMk/>
          <pc:sldMk cId="35502625" sldId="308"/>
        </pc:sldMkLst>
        <pc:spChg chg="del mod">
          <ac:chgData name="Jaana  Raunola" userId="89cc4b56-4384-4e07-b8c1-87a3cac270b6" providerId="ADAL" clId="{A844120F-7B10-4FB9-A808-541EA13A0B6D}" dt="2025-03-06T10:04:32.116" v="55" actId="478"/>
          <ac:spMkLst>
            <pc:docMk/>
            <pc:sldMk cId="35502625" sldId="308"/>
            <ac:spMk id="7" creationId="{73D5F985-4A58-D527-AE67-68B081B2CD87}"/>
          </ac:spMkLst>
        </pc:spChg>
        <pc:picChg chg="mod">
          <ac:chgData name="Jaana  Raunola" userId="89cc4b56-4384-4e07-b8c1-87a3cac270b6" providerId="ADAL" clId="{A844120F-7B10-4FB9-A808-541EA13A0B6D}" dt="2025-03-06T10:12:12.599" v="307" actId="1076"/>
          <ac:picMkLst>
            <pc:docMk/>
            <pc:sldMk cId="35502625" sldId="308"/>
            <ac:picMk id="3" creationId="{18BC2856-598E-AA9A-CE8D-E3EE183B4B49}"/>
          </ac:picMkLst>
        </pc:picChg>
        <pc:picChg chg="mod">
          <ac:chgData name="Jaana  Raunola" userId="89cc4b56-4384-4e07-b8c1-87a3cac270b6" providerId="ADAL" clId="{A844120F-7B10-4FB9-A808-541EA13A0B6D}" dt="2025-03-06T10:04:49.336" v="56" actId="1076"/>
          <ac:picMkLst>
            <pc:docMk/>
            <pc:sldMk cId="35502625" sldId="308"/>
            <ac:picMk id="6" creationId="{E1855678-A1A2-758C-A117-D223422FB16D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26:14.549" v="442" actId="2711"/>
        <pc:sldMkLst>
          <pc:docMk/>
          <pc:sldMk cId="2805559271" sldId="309"/>
        </pc:sldMkLst>
        <pc:spChg chg="mod">
          <ac:chgData name="Jaana  Raunola" userId="89cc4b56-4384-4e07-b8c1-87a3cac270b6" providerId="ADAL" clId="{A844120F-7B10-4FB9-A808-541EA13A0B6D}" dt="2025-03-06T10:26:14.549" v="442" actId="2711"/>
          <ac:spMkLst>
            <pc:docMk/>
            <pc:sldMk cId="2805559271" sldId="309"/>
            <ac:spMk id="6" creationId="{6C499250-29FB-B768-7FF6-1F5B3E43C08D}"/>
          </ac:spMkLst>
        </pc:spChg>
        <pc:picChg chg="mod">
          <ac:chgData name="Jaana  Raunola" userId="89cc4b56-4384-4e07-b8c1-87a3cac270b6" providerId="ADAL" clId="{A844120F-7B10-4FB9-A808-541EA13A0B6D}" dt="2025-03-06T10:11:02.707" v="233" actId="1076"/>
          <ac:picMkLst>
            <pc:docMk/>
            <pc:sldMk cId="2805559271" sldId="309"/>
            <ac:picMk id="3" creationId="{18BC2856-598E-AA9A-CE8D-E3EE183B4B49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33.307" v="312" actId="1076"/>
        <pc:sldMkLst>
          <pc:docMk/>
          <pc:sldMk cId="3388067234" sldId="310"/>
        </pc:sldMkLst>
        <pc:picChg chg="mod">
          <ac:chgData name="Jaana  Raunola" userId="89cc4b56-4384-4e07-b8c1-87a3cac270b6" providerId="ADAL" clId="{A844120F-7B10-4FB9-A808-541EA13A0B6D}" dt="2025-03-06T10:12:33.307" v="312" actId="1076"/>
          <ac:picMkLst>
            <pc:docMk/>
            <pc:sldMk cId="3388067234" sldId="310"/>
            <ac:picMk id="3" creationId="{18BC2856-598E-AA9A-CE8D-E3EE183B4B49}"/>
          </ac:picMkLst>
        </pc:picChg>
      </pc:sldChg>
      <pc:sldChg chg="addSp delSp modSp mod setBg">
        <pc:chgData name="Jaana  Raunola" userId="89cc4b56-4384-4e07-b8c1-87a3cac270b6" providerId="ADAL" clId="{A844120F-7B10-4FB9-A808-541EA13A0B6D}" dt="2025-03-06T10:12:00.123" v="306" actId="14861"/>
        <pc:sldMkLst>
          <pc:docMk/>
          <pc:sldMk cId="1509301870" sldId="311"/>
        </pc:sldMkLst>
        <pc:spChg chg="mod">
          <ac:chgData name="Jaana  Raunola" userId="89cc4b56-4384-4e07-b8c1-87a3cac270b6" providerId="ADAL" clId="{A844120F-7B10-4FB9-A808-541EA13A0B6D}" dt="2025-03-06T09:53:35.080" v="20" actId="20577"/>
          <ac:spMkLst>
            <pc:docMk/>
            <pc:sldMk cId="1509301870" sldId="311"/>
            <ac:spMk id="4" creationId="{C25C5FDF-40CF-56E9-4EE0-55A51CDAEF58}"/>
          </ac:spMkLst>
        </pc:spChg>
        <pc:picChg chg="add del mod">
          <ac:chgData name="Jaana  Raunola" userId="89cc4b56-4384-4e07-b8c1-87a3cac270b6" providerId="ADAL" clId="{A844120F-7B10-4FB9-A808-541EA13A0B6D}" dt="2025-03-06T10:01:20.211" v="39" actId="478"/>
          <ac:picMkLst>
            <pc:docMk/>
            <pc:sldMk cId="1509301870" sldId="311"/>
            <ac:picMk id="5" creationId="{A7E0B284-3143-5199-6412-B18FAE235ED4}"/>
          </ac:picMkLst>
        </pc:picChg>
        <pc:picChg chg="add mod">
          <ac:chgData name="Jaana  Raunola" userId="89cc4b56-4384-4e07-b8c1-87a3cac270b6" providerId="ADAL" clId="{A844120F-7B10-4FB9-A808-541EA13A0B6D}" dt="2025-03-06T09:56:56.741" v="31"/>
          <ac:picMkLst>
            <pc:docMk/>
            <pc:sldMk cId="1509301870" sldId="311"/>
            <ac:picMk id="6" creationId="{10835CAA-330B-BC73-A277-BFA8B9E97F34}"/>
          </ac:picMkLst>
        </pc:picChg>
        <pc:picChg chg="mod">
          <ac:chgData name="Jaana  Raunola" userId="89cc4b56-4384-4e07-b8c1-87a3cac270b6" providerId="ADAL" clId="{A844120F-7B10-4FB9-A808-541EA13A0B6D}" dt="2025-03-06T10:11:28.771" v="240" actId="1076"/>
          <ac:picMkLst>
            <pc:docMk/>
            <pc:sldMk cId="1509301870" sldId="311"/>
            <ac:picMk id="7" creationId="{C04F6F07-E472-225B-5DE7-D206BAB3B27C}"/>
          </ac:picMkLst>
        </pc:picChg>
        <pc:picChg chg="add mod">
          <ac:chgData name="Jaana  Raunola" userId="89cc4b56-4384-4e07-b8c1-87a3cac270b6" providerId="ADAL" clId="{A844120F-7B10-4FB9-A808-541EA13A0B6D}" dt="2025-03-06T10:12:00.123" v="306" actId="14861"/>
          <ac:picMkLst>
            <pc:docMk/>
            <pc:sldMk cId="1509301870" sldId="311"/>
            <ac:picMk id="8" creationId="{2E40BF3B-A993-3663-AA9B-390E320B33EA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0:43.135" v="229" actId="1076"/>
        <pc:sldMkLst>
          <pc:docMk/>
          <pc:sldMk cId="2515786656" sldId="312"/>
        </pc:sldMkLst>
        <pc:picChg chg="mod">
          <ac:chgData name="Jaana  Raunola" userId="89cc4b56-4384-4e07-b8c1-87a3cac270b6" providerId="ADAL" clId="{A844120F-7B10-4FB9-A808-541EA13A0B6D}" dt="2025-03-06T10:10:43.135" v="229" actId="1076"/>
          <ac:picMkLst>
            <pc:docMk/>
            <pc:sldMk cId="2515786656" sldId="312"/>
            <ac:picMk id="7" creationId="{826B121C-1DEB-9AE2-2DDE-A5DADCFDB4E6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29.494" v="311" actId="1076"/>
        <pc:sldMkLst>
          <pc:docMk/>
          <pc:sldMk cId="2849609369" sldId="313"/>
        </pc:sldMkLst>
        <pc:picChg chg="mod">
          <ac:chgData name="Jaana  Raunola" userId="89cc4b56-4384-4e07-b8c1-87a3cac270b6" providerId="ADAL" clId="{A844120F-7B10-4FB9-A808-541EA13A0B6D}" dt="2025-03-06T10:12:29.494" v="311" actId="1076"/>
          <ac:picMkLst>
            <pc:docMk/>
            <pc:sldMk cId="2849609369" sldId="313"/>
            <ac:picMk id="7" creationId="{57424D7A-4A7E-DC1B-E649-251FAD16B90C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2:21.895" v="309" actId="1076"/>
        <pc:sldMkLst>
          <pc:docMk/>
          <pc:sldMk cId="343283780" sldId="314"/>
        </pc:sldMkLst>
        <pc:picChg chg="mod">
          <ac:chgData name="Jaana  Raunola" userId="89cc4b56-4384-4e07-b8c1-87a3cac270b6" providerId="ADAL" clId="{A844120F-7B10-4FB9-A808-541EA13A0B6D}" dt="2025-03-06T10:12:21.895" v="309" actId="1076"/>
          <ac:picMkLst>
            <pc:docMk/>
            <pc:sldMk cId="343283780" sldId="314"/>
            <ac:picMk id="7" creationId="{8E214EEB-1D3F-C0D5-8D6B-D7615EF2E329}"/>
          </ac:picMkLst>
        </pc:picChg>
      </pc:sldChg>
      <pc:sldChg chg="modSp mod setBg">
        <pc:chgData name="Jaana  Raunola" userId="89cc4b56-4384-4e07-b8c1-87a3cac270b6" providerId="ADAL" clId="{A844120F-7B10-4FB9-A808-541EA13A0B6D}" dt="2025-03-06T10:13:02.802" v="319" actId="1076"/>
        <pc:sldMkLst>
          <pc:docMk/>
          <pc:sldMk cId="904888134" sldId="316"/>
        </pc:sldMkLst>
        <pc:picChg chg="mod">
          <ac:chgData name="Jaana  Raunola" userId="89cc4b56-4384-4e07-b8c1-87a3cac270b6" providerId="ADAL" clId="{A844120F-7B10-4FB9-A808-541EA13A0B6D}" dt="2025-03-06T10:13:02.802" v="319" actId="1076"/>
          <ac:picMkLst>
            <pc:docMk/>
            <pc:sldMk cId="904888134" sldId="316"/>
            <ac:picMk id="7" creationId="{5EA6B9FA-59E4-C420-29CA-C560F18B7F70}"/>
          </ac:picMkLst>
        </pc:picChg>
      </pc:sldChg>
      <pc:sldChg chg="addSp delSp modSp add del mod">
        <pc:chgData name="Jaana  Raunola" userId="89cc4b56-4384-4e07-b8c1-87a3cac270b6" providerId="ADAL" clId="{A844120F-7B10-4FB9-A808-541EA13A0B6D}" dt="2025-03-06T10:03:50.688" v="52" actId="2696"/>
        <pc:sldMkLst>
          <pc:docMk/>
          <pc:sldMk cId="1514970088" sldId="317"/>
        </pc:sldMkLst>
        <pc:picChg chg="add mod">
          <ac:chgData name="Jaana  Raunola" userId="89cc4b56-4384-4e07-b8c1-87a3cac270b6" providerId="ADAL" clId="{A844120F-7B10-4FB9-A808-541EA13A0B6D}" dt="2025-03-06T10:03:28.131" v="51" actId="1076"/>
          <ac:picMkLst>
            <pc:docMk/>
            <pc:sldMk cId="1514970088" sldId="317"/>
            <ac:picMk id="3" creationId="{17807C73-99D8-C271-ED1C-A82128CACD67}"/>
          </ac:picMkLst>
        </pc:picChg>
        <pc:picChg chg="del">
          <ac:chgData name="Jaana  Raunola" userId="89cc4b56-4384-4e07-b8c1-87a3cac270b6" providerId="ADAL" clId="{A844120F-7B10-4FB9-A808-541EA13A0B6D}" dt="2025-03-06T10:03:02.671" v="48" actId="478"/>
          <ac:picMkLst>
            <pc:docMk/>
            <pc:sldMk cId="1514970088" sldId="317"/>
            <ac:picMk id="5" creationId="{B0DAF562-7D69-B859-96A8-565967BB81FD}"/>
          </ac:picMkLst>
        </pc:picChg>
      </pc:sldChg>
      <pc:sldChg chg="modSp add mod setBg">
        <pc:chgData name="Jaana  Raunola" userId="89cc4b56-4384-4e07-b8c1-87a3cac270b6" providerId="ADAL" clId="{A844120F-7B10-4FB9-A808-541EA13A0B6D}" dt="2025-03-06T10:25:15.505" v="435" actId="14100"/>
        <pc:sldMkLst>
          <pc:docMk/>
          <pc:sldMk cId="4195574809" sldId="317"/>
        </pc:sldMkLst>
        <pc:spChg chg="mod">
          <ac:chgData name="Jaana  Raunola" userId="89cc4b56-4384-4e07-b8c1-87a3cac270b6" providerId="ADAL" clId="{A844120F-7B10-4FB9-A808-541EA13A0B6D}" dt="2025-03-06T10:07:53.960" v="210" actId="20577"/>
          <ac:spMkLst>
            <pc:docMk/>
            <pc:sldMk cId="4195574809" sldId="317"/>
            <ac:spMk id="2" creationId="{DD85B4A6-E07E-1F23-C247-0827D659F3F9}"/>
          </ac:spMkLst>
        </pc:spChg>
        <pc:picChg chg="mod">
          <ac:chgData name="Jaana  Raunola" userId="89cc4b56-4384-4e07-b8c1-87a3cac270b6" providerId="ADAL" clId="{A844120F-7B10-4FB9-A808-541EA13A0B6D}" dt="2025-03-06T10:25:15.505" v="435" actId="14100"/>
          <ac:picMkLst>
            <pc:docMk/>
            <pc:sldMk cId="4195574809" sldId="317"/>
            <ac:picMk id="5" creationId="{65843384-35B2-A188-C758-090C882D514C}"/>
          </ac:picMkLst>
        </pc:picChg>
        <pc:picChg chg="mod">
          <ac:chgData name="Jaana  Raunola" userId="89cc4b56-4384-4e07-b8c1-87a3cac270b6" providerId="ADAL" clId="{A844120F-7B10-4FB9-A808-541EA13A0B6D}" dt="2025-03-06T10:10:52.645" v="231" actId="1076"/>
          <ac:picMkLst>
            <pc:docMk/>
            <pc:sldMk cId="4195574809" sldId="317"/>
            <ac:picMk id="7" creationId="{156C0E64-43A1-4319-3EDA-56A66D299D96}"/>
          </ac:picMkLst>
        </pc:picChg>
      </pc:sldChg>
      <pc:sldChg chg="modSp mod">
        <pc:chgData name="Jaana  Raunola" userId="89cc4b56-4384-4e07-b8c1-87a3cac270b6" providerId="ADAL" clId="{A844120F-7B10-4FB9-A808-541EA13A0B6D}" dt="2025-03-06T10:21:21.592" v="397" actId="14100"/>
        <pc:sldMkLst>
          <pc:docMk/>
          <pc:sldMk cId="3040990970" sldId="318"/>
        </pc:sldMkLst>
        <pc:spChg chg="mod">
          <ac:chgData name="Jaana  Raunola" userId="89cc4b56-4384-4e07-b8c1-87a3cac270b6" providerId="ADAL" clId="{A844120F-7B10-4FB9-A808-541EA13A0B6D}" dt="2025-03-06T10:20:58.211" v="392" actId="20577"/>
          <ac:spMkLst>
            <pc:docMk/>
            <pc:sldMk cId="3040990970" sldId="318"/>
            <ac:spMk id="4" creationId="{08F5B400-607C-FD52-85E5-AEDC1A5CB94F}"/>
          </ac:spMkLst>
        </pc:spChg>
        <pc:picChg chg="mod">
          <ac:chgData name="Jaana  Raunola" userId="89cc4b56-4384-4e07-b8c1-87a3cac270b6" providerId="ADAL" clId="{A844120F-7B10-4FB9-A808-541EA13A0B6D}" dt="2025-03-06T10:21:21.592" v="397" actId="14100"/>
          <ac:picMkLst>
            <pc:docMk/>
            <pc:sldMk cId="3040990970" sldId="318"/>
            <ac:picMk id="5" creationId="{30FC07C9-572A-A86A-40B5-1EE343655450}"/>
          </ac:picMkLst>
        </pc:picChg>
      </pc:sldChg>
      <pc:sldMasterChg chg="setBg modSldLayout">
        <pc:chgData name="Jaana  Raunola" userId="89cc4b56-4384-4e07-b8c1-87a3cac270b6" providerId="ADAL" clId="{A844120F-7B10-4FB9-A808-541EA13A0B6D}" dt="2025-03-06T10:09:25.028" v="220"/>
        <pc:sldMasterMkLst>
          <pc:docMk/>
          <pc:sldMasterMk cId="199206822" sldId="2147483648"/>
        </pc:sldMasterMkLst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3973943272" sldId="2147483649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3647269842" sldId="2147483650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1163199405" sldId="2147483651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3968612266" sldId="2147483652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1823582791" sldId="2147483653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3899419308" sldId="2147483654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434484878" sldId="2147483655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3408558256" sldId="2147483656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2374955495" sldId="2147483657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1610699450" sldId="2147483658"/>
          </pc:sldLayoutMkLst>
        </pc:sldLayoutChg>
        <pc:sldLayoutChg chg="setBg">
          <pc:chgData name="Jaana  Raunola" userId="89cc4b56-4384-4e07-b8c1-87a3cac270b6" providerId="ADAL" clId="{A844120F-7B10-4FB9-A808-541EA13A0B6D}" dt="2025-03-06T10:09:25.028" v="220"/>
          <pc:sldLayoutMkLst>
            <pc:docMk/>
            <pc:sldMasterMk cId="199206822" sldId="2147483648"/>
            <pc:sldLayoutMk cId="140952564" sldId="2147483659"/>
          </pc:sldLayoutMkLst>
        </pc:sldLayoutChg>
      </pc:sldMasterChg>
    </pc:docChg>
  </pc:docChgLst>
  <pc:docChgLst>
    <pc:chgData name="Jaana  Raunola" userId="S::jaana.raunola@sana.fi::89cc4b56-4384-4e07-b8c1-87a3cac270b6" providerId="AD" clId="Web-{090DA6A6-CB37-35C9-1691-13D88AEC0748}"/>
    <pc:docChg chg="addSld delSld">
      <pc:chgData name="Jaana  Raunola" userId="S::jaana.raunola@sana.fi::89cc4b56-4384-4e07-b8c1-87a3cac270b6" providerId="AD" clId="Web-{090DA6A6-CB37-35C9-1691-13D88AEC0748}" dt="2025-01-31T07:47:08.544" v="1"/>
      <pc:docMkLst>
        <pc:docMk/>
      </pc:docMkLst>
      <pc:sldChg chg="new del">
        <pc:chgData name="Jaana  Raunola" userId="S::jaana.raunola@sana.fi::89cc4b56-4384-4e07-b8c1-87a3cac270b6" providerId="AD" clId="Web-{090DA6A6-CB37-35C9-1691-13D88AEC0748}" dt="2025-01-31T07:47:08.544" v="1"/>
        <pc:sldMkLst>
          <pc:docMk/>
          <pc:sldMk cId="2343802763" sldId="311"/>
        </pc:sldMkLst>
      </pc:sldChg>
    </pc:docChg>
  </pc:docChgLst>
  <pc:docChgLst>
    <pc:chgData name="Jaana  Raunola" userId="89cc4b56-4384-4e07-b8c1-87a3cac270b6" providerId="ADAL" clId="{48443054-ED67-4D9D-96CE-403BA7EF95E0}"/>
    <pc:docChg chg="undo custSel addSld delSld modSld">
      <pc:chgData name="Jaana  Raunola" userId="89cc4b56-4384-4e07-b8c1-87a3cac270b6" providerId="ADAL" clId="{48443054-ED67-4D9D-96CE-403BA7EF95E0}" dt="2025-01-22T11:21:10.046" v="61" actId="1076"/>
      <pc:docMkLst>
        <pc:docMk/>
      </pc:docMkLst>
      <pc:sldChg chg="delSp modSp del mod">
        <pc:chgData name="Jaana  Raunola" userId="89cc4b56-4384-4e07-b8c1-87a3cac270b6" providerId="ADAL" clId="{48443054-ED67-4D9D-96CE-403BA7EF95E0}" dt="2025-01-22T11:18:50.117" v="46" actId="2696"/>
        <pc:sldMkLst>
          <pc:docMk/>
          <pc:sldMk cId="2943172289" sldId="275"/>
        </pc:sldMkLst>
      </pc:sldChg>
      <pc:sldChg chg="del">
        <pc:chgData name="Jaana  Raunola" userId="89cc4b56-4384-4e07-b8c1-87a3cac270b6" providerId="ADAL" clId="{48443054-ED67-4D9D-96CE-403BA7EF95E0}" dt="2025-01-22T11:20:17.113" v="53" actId="2696"/>
        <pc:sldMkLst>
          <pc:docMk/>
          <pc:sldMk cId="1837539366" sldId="276"/>
        </pc:sldMkLst>
      </pc:sldChg>
      <pc:sldChg chg="modSp del mod">
        <pc:chgData name="Jaana  Raunola" userId="89cc4b56-4384-4e07-b8c1-87a3cac270b6" providerId="ADAL" clId="{48443054-ED67-4D9D-96CE-403BA7EF95E0}" dt="2025-01-22T11:19:24.516" v="48" actId="2696"/>
        <pc:sldMkLst>
          <pc:docMk/>
          <pc:sldMk cId="1696004049" sldId="282"/>
        </pc:sldMkLst>
      </pc:sldChg>
      <pc:sldChg chg="modSp mod">
        <pc:chgData name="Jaana  Raunola" userId="89cc4b56-4384-4e07-b8c1-87a3cac270b6" providerId="ADAL" clId="{48443054-ED67-4D9D-96CE-403BA7EF95E0}" dt="2025-01-22T11:20:39.215" v="56" actId="1076"/>
        <pc:sldMkLst>
          <pc:docMk/>
          <pc:sldMk cId="4261578211" sldId="305"/>
        </pc:sldMkLst>
        <pc:picChg chg="mod">
          <ac:chgData name="Jaana  Raunola" userId="89cc4b56-4384-4e07-b8c1-87a3cac270b6" providerId="ADAL" clId="{48443054-ED67-4D9D-96CE-403BA7EF95E0}" dt="2025-01-22T11:20:39.215" v="56" actId="1076"/>
          <ac:picMkLst>
            <pc:docMk/>
            <pc:sldMk cId="4261578211" sldId="305"/>
            <ac:picMk id="3" creationId="{18BC2856-598E-AA9A-CE8D-E3EE183B4B49}"/>
          </ac:picMkLst>
        </pc:picChg>
        <pc:picChg chg="mod">
          <ac:chgData name="Jaana  Raunola" userId="89cc4b56-4384-4e07-b8c1-87a3cac270b6" providerId="ADAL" clId="{48443054-ED67-4D9D-96CE-403BA7EF95E0}" dt="2025-01-22T11:20:28.314" v="55" actId="14100"/>
          <ac:picMkLst>
            <pc:docMk/>
            <pc:sldMk cId="4261578211" sldId="305"/>
            <ac:picMk id="4" creationId="{F685B850-9B28-0ACF-CA47-3BDE0B9B6D81}"/>
          </ac:picMkLst>
        </pc:picChg>
      </pc:sldChg>
      <pc:sldChg chg="modSp add mod">
        <pc:chgData name="Jaana  Raunola" userId="89cc4b56-4384-4e07-b8c1-87a3cac270b6" providerId="ADAL" clId="{48443054-ED67-4D9D-96CE-403BA7EF95E0}" dt="2025-01-22T11:21:10.046" v="61" actId="1076"/>
        <pc:sldMkLst>
          <pc:docMk/>
          <pc:sldMk cId="4068909334" sldId="307"/>
        </pc:sldMkLst>
        <pc:spChg chg="mod">
          <ac:chgData name="Jaana  Raunola" userId="89cc4b56-4384-4e07-b8c1-87a3cac270b6" providerId="ADAL" clId="{48443054-ED67-4D9D-96CE-403BA7EF95E0}" dt="2025-01-22T11:20:08.571" v="52"/>
          <ac:spMkLst>
            <pc:docMk/>
            <pc:sldMk cId="4068909334" sldId="307"/>
            <ac:spMk id="2" creationId="{C51DEDAA-2A0F-FDA1-2F72-BDC6AFA54187}"/>
          </ac:spMkLst>
        </pc:spChg>
        <pc:picChg chg="mod">
          <ac:chgData name="Jaana  Raunola" userId="89cc4b56-4384-4e07-b8c1-87a3cac270b6" providerId="ADAL" clId="{48443054-ED67-4D9D-96CE-403BA7EF95E0}" dt="2025-01-22T11:20:56.483" v="59" actId="1076"/>
          <ac:picMkLst>
            <pc:docMk/>
            <pc:sldMk cId="4068909334" sldId="307"/>
            <ac:picMk id="3" creationId="{8EF186B3-20A9-4C41-DAF2-46D32E45FB50}"/>
          </ac:picMkLst>
        </pc:picChg>
        <pc:picChg chg="mod">
          <ac:chgData name="Jaana  Raunola" userId="89cc4b56-4384-4e07-b8c1-87a3cac270b6" providerId="ADAL" clId="{48443054-ED67-4D9D-96CE-403BA7EF95E0}" dt="2025-01-22T11:21:10.046" v="61" actId="1076"/>
          <ac:picMkLst>
            <pc:docMk/>
            <pc:sldMk cId="4068909334" sldId="307"/>
            <ac:picMk id="4" creationId="{12DB94C3-4917-1EFD-04B6-4EC6B7B8B857}"/>
          </ac:picMkLst>
        </pc:picChg>
      </pc:sldChg>
    </pc:docChg>
  </pc:docChgLst>
  <pc:docChgLst>
    <pc:chgData name="Jaana  Raunola" userId="S::jaana.raunola@sana.fi::89cc4b56-4384-4e07-b8c1-87a3cac270b6" providerId="AD" clId="Web-{C819CCB3-3338-C54A-0D76-641B922B6599}"/>
    <pc:docChg chg="modSld sldOrd">
      <pc:chgData name="Jaana  Raunola" userId="S::jaana.raunola@sana.fi::89cc4b56-4384-4e07-b8c1-87a3cac270b6" providerId="AD" clId="Web-{C819CCB3-3338-C54A-0D76-641B922B6599}" dt="2025-02-07T11:41:56.188" v="24" actId="20577"/>
      <pc:docMkLst>
        <pc:docMk/>
      </pc:docMkLst>
      <pc:sldChg chg="modSp ord">
        <pc:chgData name="Jaana  Raunola" userId="S::jaana.raunola@sana.fi::89cc4b56-4384-4e07-b8c1-87a3cac270b6" providerId="AD" clId="Web-{C819CCB3-3338-C54A-0D76-641B922B6599}" dt="2025-02-07T11:41:56.188" v="24" actId="20577"/>
        <pc:sldMkLst>
          <pc:docMk/>
          <pc:sldMk cId="26680852" sldId="290"/>
        </pc:sldMkLst>
        <pc:spChg chg="mod">
          <ac:chgData name="Jaana  Raunola" userId="S::jaana.raunola@sana.fi::89cc4b56-4384-4e07-b8c1-87a3cac270b6" providerId="AD" clId="Web-{C819CCB3-3338-C54A-0D76-641B922B6599}" dt="2025-02-07T11:41:56.188" v="24" actId="20577"/>
          <ac:spMkLst>
            <pc:docMk/>
            <pc:sldMk cId="26680852" sldId="290"/>
            <ac:spMk id="2" creationId="{4EF1F129-8FFD-7D19-0AC0-2FEDA1A932DA}"/>
          </ac:spMkLst>
        </pc:spChg>
      </pc:sldChg>
    </pc:docChg>
  </pc:docChgLst>
  <pc:docChgLst>
    <pc:chgData name="Jaana  Raunola" userId="S::jaana.raunola@sana.fi::89cc4b56-4384-4e07-b8c1-87a3cac270b6" providerId="AD" clId="Web-{C8227682-715B-EFE9-C7EA-E95D8D0B7F52}"/>
    <pc:docChg chg="modSld">
      <pc:chgData name="Jaana  Raunola" userId="S::jaana.raunola@sana.fi::89cc4b56-4384-4e07-b8c1-87a3cac270b6" providerId="AD" clId="Web-{C8227682-715B-EFE9-C7EA-E95D8D0B7F52}" dt="2025-02-07T11:12:37.056" v="1"/>
      <pc:docMkLst>
        <pc:docMk/>
      </pc:docMkLst>
      <pc:sldChg chg="addSp delSp">
        <pc:chgData name="Jaana  Raunola" userId="S::jaana.raunola@sana.fi::89cc4b56-4384-4e07-b8c1-87a3cac270b6" providerId="AD" clId="Web-{C8227682-715B-EFE9-C7EA-E95D8D0B7F52}" dt="2025-02-07T11:12:37.056" v="1"/>
        <pc:sldMkLst>
          <pc:docMk/>
          <pc:sldMk cId="2845541099" sldId="285"/>
        </pc:sldMkLst>
        <pc:picChg chg="add del">
          <ac:chgData name="Jaana  Raunola" userId="S::jaana.raunola@sana.fi::89cc4b56-4384-4e07-b8c1-87a3cac270b6" providerId="AD" clId="Web-{C8227682-715B-EFE9-C7EA-E95D8D0B7F52}" dt="2025-02-07T11:12:37.056" v="1"/>
          <ac:picMkLst>
            <pc:docMk/>
            <pc:sldMk cId="2845541099" sldId="285"/>
            <ac:picMk id="5" creationId="{9FEF74F9-A3B0-17D7-4B3A-BC46DB855F8D}"/>
          </ac:picMkLst>
        </pc:picChg>
      </pc:sldChg>
    </pc:docChg>
  </pc:docChgLst>
  <pc:docChgLst>
    <pc:chgData name="Jaana  Raunola" userId="S::jaana.raunola@sana.fi::89cc4b56-4384-4e07-b8c1-87a3cac270b6" providerId="AD" clId="Web-{0F3516AD-24E4-DF07-3ED6-C40A1727D33B}"/>
    <pc:docChg chg="modSld">
      <pc:chgData name="Jaana  Raunola" userId="S::jaana.raunola@sana.fi::89cc4b56-4384-4e07-b8c1-87a3cac270b6" providerId="AD" clId="Web-{0F3516AD-24E4-DF07-3ED6-C40A1727D33B}" dt="2025-02-21T13:21:08.358" v="17" actId="20577"/>
      <pc:docMkLst>
        <pc:docMk/>
      </pc:docMkLst>
      <pc:sldChg chg="modSp">
        <pc:chgData name="Jaana  Raunola" userId="S::jaana.raunola@sana.fi::89cc4b56-4384-4e07-b8c1-87a3cac270b6" providerId="AD" clId="Web-{0F3516AD-24E4-DF07-3ED6-C40A1727D33B}" dt="2025-02-21T13:21:08.358" v="17" actId="20577"/>
        <pc:sldMkLst>
          <pc:docMk/>
          <pc:sldMk cId="2845541099" sldId="285"/>
        </pc:sldMkLst>
        <pc:spChg chg="mod">
          <ac:chgData name="Jaana  Raunola" userId="S::jaana.raunola@sana.fi::89cc4b56-4384-4e07-b8c1-87a3cac270b6" providerId="AD" clId="Web-{0F3516AD-24E4-DF07-3ED6-C40A1727D33B}" dt="2025-02-21T13:21:08.358" v="17" actId="20577"/>
          <ac:spMkLst>
            <pc:docMk/>
            <pc:sldMk cId="2845541099" sldId="285"/>
            <ac:spMk id="2" creationId="{EF641E70-FE90-6429-57F0-EBD3B8240B38}"/>
          </ac:spMkLst>
        </pc:spChg>
      </pc:sldChg>
    </pc:docChg>
  </pc:docChgLst>
  <pc:docChgLst>
    <pc:chgData name="Jaana  Raunola" userId="S::jaana.raunola@sana.fi::89cc4b56-4384-4e07-b8c1-87a3cac270b6" providerId="AD" clId="Web-{85A7FDEF-B089-A44A-046F-F8717269C77F}"/>
    <pc:docChg chg="addSld delSld modSld sldOrd">
      <pc:chgData name="Jaana  Raunola" userId="S::jaana.raunola@sana.fi::89cc4b56-4384-4e07-b8c1-87a3cac270b6" providerId="AD" clId="Web-{85A7FDEF-B089-A44A-046F-F8717269C77F}" dt="2025-01-23T10:30:03.965" v="196" actId="1076"/>
      <pc:docMkLst>
        <pc:docMk/>
      </pc:docMkLst>
      <pc:sldChg chg="modSp">
        <pc:chgData name="Jaana  Raunola" userId="S::jaana.raunola@sana.fi::89cc4b56-4384-4e07-b8c1-87a3cac270b6" providerId="AD" clId="Web-{85A7FDEF-B089-A44A-046F-F8717269C77F}" dt="2025-01-23T10:20:15.927" v="65" actId="1076"/>
        <pc:sldMkLst>
          <pc:docMk/>
          <pc:sldMk cId="275934014" sldId="260"/>
        </pc:sldMkLst>
        <pc:picChg chg="mod">
          <ac:chgData name="Jaana  Raunola" userId="S::jaana.raunola@sana.fi::89cc4b56-4384-4e07-b8c1-87a3cac270b6" providerId="AD" clId="Web-{85A7FDEF-B089-A44A-046F-F8717269C77F}" dt="2025-01-23T10:20:15.927" v="65" actId="1076"/>
          <ac:picMkLst>
            <pc:docMk/>
            <pc:sldMk cId="275934014" sldId="260"/>
            <ac:picMk id="6" creationId="{9DFC56D3-0730-FE75-C79F-7E8D2DB664BE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4:39.187" v="130" actId="1076"/>
        <pc:sldMkLst>
          <pc:docMk/>
          <pc:sldMk cId="838934443" sldId="265"/>
        </pc:sldMkLst>
        <pc:spChg chg="mod">
          <ac:chgData name="Jaana  Raunola" userId="S::jaana.raunola@sana.fi::89cc4b56-4384-4e07-b8c1-87a3cac270b6" providerId="AD" clId="Web-{85A7FDEF-B089-A44A-046F-F8717269C77F}" dt="2025-01-23T10:24:35.843" v="129" actId="14100"/>
          <ac:spMkLst>
            <pc:docMk/>
            <pc:sldMk cId="838934443" sldId="265"/>
            <ac:spMk id="2" creationId="{D1F2FCED-77DF-4743-389D-C9FF4E8B2C6B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4:29.437" v="127" actId="1076"/>
          <ac:picMkLst>
            <pc:docMk/>
            <pc:sldMk cId="838934443" sldId="265"/>
            <ac:picMk id="5" creationId="{47C18C9E-E85A-4936-657E-D525F5642035}"/>
          </ac:picMkLst>
        </pc:picChg>
        <pc:picChg chg="mod">
          <ac:chgData name="Jaana  Raunola" userId="S::jaana.raunola@sana.fi::89cc4b56-4384-4e07-b8c1-87a3cac270b6" providerId="AD" clId="Web-{85A7FDEF-B089-A44A-046F-F8717269C77F}" dt="2025-01-23T10:24:39.187" v="130" actId="1076"/>
          <ac:picMkLst>
            <pc:docMk/>
            <pc:sldMk cId="838934443" sldId="265"/>
            <ac:picMk id="7" creationId="{1702A639-8D6B-9A20-CBB0-BBC4FA9073E9}"/>
          </ac:picMkLst>
        </pc:picChg>
      </pc:sldChg>
      <pc:sldChg chg="addSp modSp">
        <pc:chgData name="Jaana  Raunola" userId="S::jaana.raunola@sana.fi::89cc4b56-4384-4e07-b8c1-87a3cac270b6" providerId="AD" clId="Web-{85A7FDEF-B089-A44A-046F-F8717269C77F}" dt="2025-01-23T10:28:51.541" v="194"/>
        <pc:sldMkLst>
          <pc:docMk/>
          <pc:sldMk cId="2076006481" sldId="266"/>
        </pc:sldMkLst>
        <pc:spChg chg="mod">
          <ac:chgData name="Jaana  Raunola" userId="S::jaana.raunola@sana.fi::89cc4b56-4384-4e07-b8c1-87a3cac270b6" providerId="AD" clId="Web-{85A7FDEF-B089-A44A-046F-F8717269C77F}" dt="2025-01-23T10:28:35.118" v="193" actId="20577"/>
          <ac:spMkLst>
            <pc:docMk/>
            <pc:sldMk cId="2076006481" sldId="266"/>
            <ac:spMk id="2" creationId="{7E99E51C-E18F-2615-0A8D-2F8F0F800B45}"/>
          </ac:spMkLst>
        </pc:spChg>
        <pc:picChg chg="add">
          <ac:chgData name="Jaana  Raunola" userId="S::jaana.raunola@sana.fi::89cc4b56-4384-4e07-b8c1-87a3cac270b6" providerId="AD" clId="Web-{85A7FDEF-B089-A44A-046F-F8717269C77F}" dt="2025-01-23T10:28:51.541" v="194"/>
          <ac:picMkLst>
            <pc:docMk/>
            <pc:sldMk cId="2076006481" sldId="266"/>
            <ac:picMk id="5" creationId="{2C7A596C-6348-F87F-0D8D-0EF025BCA80E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8:25.852" v="192" actId="1076"/>
        <pc:sldMkLst>
          <pc:docMk/>
          <pc:sldMk cId="564733723" sldId="269"/>
        </pc:sldMkLst>
        <pc:spChg chg="mod">
          <ac:chgData name="Jaana  Raunola" userId="S::jaana.raunola@sana.fi::89cc4b56-4384-4e07-b8c1-87a3cac270b6" providerId="AD" clId="Web-{85A7FDEF-B089-A44A-046F-F8717269C77F}" dt="2025-01-23T10:28:20.555" v="191" actId="14100"/>
          <ac:spMkLst>
            <pc:docMk/>
            <pc:sldMk cId="564733723" sldId="269"/>
            <ac:spMk id="2" creationId="{F049F299-E3C8-9A1E-6E75-938B227765D6}"/>
          </ac:spMkLst>
        </pc:spChg>
        <pc:spChg chg="mod">
          <ac:chgData name="Jaana  Raunola" userId="S::jaana.raunola@sana.fi::89cc4b56-4384-4e07-b8c1-87a3cac270b6" providerId="AD" clId="Web-{85A7FDEF-B089-A44A-046F-F8717269C77F}" dt="2025-01-23T10:28:25.852" v="192" actId="1076"/>
          <ac:spMkLst>
            <pc:docMk/>
            <pc:sldMk cId="564733723" sldId="269"/>
            <ac:spMk id="3" creationId="{6E8A85A2-9C92-D0AC-DDDB-2C5DBF35C2A7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8:12.336" v="190" actId="1076"/>
          <ac:picMkLst>
            <pc:docMk/>
            <pc:sldMk cId="564733723" sldId="269"/>
            <ac:picMk id="4" creationId="{F0A7FE5D-59DE-1ED9-BCEB-67C26BB4DF43}"/>
          </ac:picMkLst>
        </pc:picChg>
      </pc:sldChg>
      <pc:sldChg chg="del">
        <pc:chgData name="Jaana  Raunola" userId="S::jaana.raunola@sana.fi::89cc4b56-4384-4e07-b8c1-87a3cac270b6" providerId="AD" clId="Web-{85A7FDEF-B089-A44A-046F-F8717269C77F}" dt="2025-01-23T10:22:09.510" v="89"/>
        <pc:sldMkLst>
          <pc:docMk/>
          <pc:sldMk cId="1658787685" sldId="273"/>
        </pc:sldMkLst>
      </pc:sldChg>
      <pc:sldChg chg="modSp">
        <pc:chgData name="Jaana  Raunola" userId="S::jaana.raunola@sana.fi::89cc4b56-4384-4e07-b8c1-87a3cac270b6" providerId="AD" clId="Web-{85A7FDEF-B089-A44A-046F-F8717269C77F}" dt="2025-01-23T10:22:20.088" v="91" actId="1076"/>
        <pc:sldMkLst>
          <pc:docMk/>
          <pc:sldMk cId="4273476820" sldId="280"/>
        </pc:sldMkLst>
        <pc:picChg chg="mod">
          <ac:chgData name="Jaana  Raunola" userId="S::jaana.raunola@sana.fi::89cc4b56-4384-4e07-b8c1-87a3cac270b6" providerId="AD" clId="Web-{85A7FDEF-B089-A44A-046F-F8717269C77F}" dt="2025-01-23T10:22:20.088" v="91" actId="1076"/>
          <ac:picMkLst>
            <pc:docMk/>
            <pc:sldMk cId="4273476820" sldId="280"/>
            <ac:picMk id="7" creationId="{1702A639-8D6B-9A20-CBB0-BBC4FA9073E9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0:10.115" v="64" actId="1076"/>
        <pc:sldMkLst>
          <pc:docMk/>
          <pc:sldMk cId="2186902793" sldId="283"/>
        </pc:sldMkLst>
        <pc:picChg chg="mod">
          <ac:chgData name="Jaana  Raunola" userId="S::jaana.raunola@sana.fi::89cc4b56-4384-4e07-b8c1-87a3cac270b6" providerId="AD" clId="Web-{85A7FDEF-B089-A44A-046F-F8717269C77F}" dt="2025-01-23T10:20:10.115" v="64" actId="1076"/>
          <ac:picMkLst>
            <pc:docMk/>
            <pc:sldMk cId="2186902793" sldId="283"/>
            <ac:picMk id="7" creationId="{F92E8091-1334-DD95-3F2B-75824E562661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1:33.274" v="84" actId="14100"/>
        <pc:sldMkLst>
          <pc:docMk/>
          <pc:sldMk cId="1031441474" sldId="284"/>
        </pc:sldMkLst>
        <pc:spChg chg="mod">
          <ac:chgData name="Jaana  Raunola" userId="S::jaana.raunola@sana.fi::89cc4b56-4384-4e07-b8c1-87a3cac270b6" providerId="AD" clId="Web-{85A7FDEF-B089-A44A-046F-F8717269C77F}" dt="2025-01-23T10:21:33.274" v="84" actId="14100"/>
          <ac:spMkLst>
            <pc:docMk/>
            <pc:sldMk cId="1031441474" sldId="284"/>
            <ac:spMk id="2" creationId="{4969D288-1197-F1B2-77A4-74B2D784623B}"/>
          </ac:spMkLst>
        </pc:spChg>
      </pc:sldChg>
      <pc:sldChg chg="modSp">
        <pc:chgData name="Jaana  Raunola" userId="S::jaana.raunola@sana.fi::89cc4b56-4384-4e07-b8c1-87a3cac270b6" providerId="AD" clId="Web-{85A7FDEF-B089-A44A-046F-F8717269C77F}" dt="2025-01-23T10:22:03.213" v="88" actId="20577"/>
        <pc:sldMkLst>
          <pc:docMk/>
          <pc:sldMk cId="2845541099" sldId="285"/>
        </pc:sldMkLst>
        <pc:spChg chg="mod">
          <ac:chgData name="Jaana  Raunola" userId="S::jaana.raunola@sana.fi::89cc4b56-4384-4e07-b8c1-87a3cac270b6" providerId="AD" clId="Web-{85A7FDEF-B089-A44A-046F-F8717269C77F}" dt="2025-01-23T10:22:03.213" v="88" actId="20577"/>
          <ac:spMkLst>
            <pc:docMk/>
            <pc:sldMk cId="2845541099" sldId="285"/>
            <ac:spMk id="2" creationId="{EF641E70-FE90-6429-57F0-EBD3B8240B38}"/>
          </ac:spMkLst>
        </pc:spChg>
        <pc:picChg chg="mod">
          <ac:chgData name="Jaana  Raunola" userId="S::jaana.raunola@sana.fi::89cc4b56-4384-4e07-b8c1-87a3cac270b6" providerId="AD" clId="Web-{85A7FDEF-B089-A44A-046F-F8717269C77F}" dt="2025-01-23T10:19:58.614" v="63" actId="1076"/>
          <ac:picMkLst>
            <pc:docMk/>
            <pc:sldMk cId="2845541099" sldId="285"/>
            <ac:picMk id="7" creationId="{CEA57C30-BE7B-7DB5-AF2B-3B8648517C95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2:24.010" v="92" actId="1076"/>
        <pc:sldMkLst>
          <pc:docMk/>
          <pc:sldMk cId="3333802840" sldId="287"/>
        </pc:sldMkLst>
        <pc:picChg chg="mod">
          <ac:chgData name="Jaana  Raunola" userId="S::jaana.raunola@sana.fi::89cc4b56-4384-4e07-b8c1-87a3cac270b6" providerId="AD" clId="Web-{85A7FDEF-B089-A44A-046F-F8717269C77F}" dt="2025-01-23T10:22:24.010" v="92" actId="1076"/>
          <ac:picMkLst>
            <pc:docMk/>
            <pc:sldMk cId="3333802840" sldId="287"/>
            <ac:picMk id="7" creationId="{6CE13281-A159-B2E1-3864-802688F63432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4:44.734" v="131" actId="1076"/>
        <pc:sldMkLst>
          <pc:docMk/>
          <pc:sldMk cId="1164393651" sldId="288"/>
        </pc:sldMkLst>
        <pc:spChg chg="mod">
          <ac:chgData name="Jaana  Raunola" userId="S::jaana.raunola@sana.fi::89cc4b56-4384-4e07-b8c1-87a3cac270b6" providerId="AD" clId="Web-{85A7FDEF-B089-A44A-046F-F8717269C77F}" dt="2025-01-23T10:24:20.499" v="126" actId="20577"/>
          <ac:spMkLst>
            <pc:docMk/>
            <pc:sldMk cId="1164393651" sldId="288"/>
            <ac:spMk id="2" creationId="{BF0ABCD8-F47E-D06D-A336-68DD8F67E81F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4:44.734" v="131" actId="1076"/>
          <ac:picMkLst>
            <pc:docMk/>
            <pc:sldMk cId="1164393651" sldId="288"/>
            <ac:picMk id="7" creationId="{208FDC76-84CE-A679-4C6F-7F0C3D448697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3:03.090" v="98" actId="20577"/>
        <pc:sldMkLst>
          <pc:docMk/>
          <pc:sldMk cId="2439929780" sldId="289"/>
        </pc:sldMkLst>
        <pc:spChg chg="mod">
          <ac:chgData name="Jaana  Raunola" userId="S::jaana.raunola@sana.fi::89cc4b56-4384-4e07-b8c1-87a3cac270b6" providerId="AD" clId="Web-{85A7FDEF-B089-A44A-046F-F8717269C77F}" dt="2025-01-23T10:23:03.090" v="98" actId="20577"/>
          <ac:spMkLst>
            <pc:docMk/>
            <pc:sldMk cId="2439929780" sldId="289"/>
            <ac:spMk id="2" creationId="{66FA3F0B-9B3D-BE08-FED8-886EFA09C366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2:28.792" v="93" actId="1076"/>
          <ac:picMkLst>
            <pc:docMk/>
            <pc:sldMk cId="2439929780" sldId="289"/>
            <ac:picMk id="7" creationId="{14DEF929-2F57-A199-26DB-9CE701636FE9}"/>
          </ac:picMkLst>
        </pc:picChg>
      </pc:sldChg>
      <pc:sldChg chg="del">
        <pc:chgData name="Jaana  Raunola" userId="S::jaana.raunola@sana.fi::89cc4b56-4384-4e07-b8c1-87a3cac270b6" providerId="AD" clId="Web-{85A7FDEF-B089-A44A-046F-F8717269C77F}" dt="2025-01-23T10:17:09.998" v="27"/>
        <pc:sldMkLst>
          <pc:docMk/>
          <pc:sldMk cId="25493478" sldId="291"/>
        </pc:sldMkLst>
      </pc:sldChg>
      <pc:sldChg chg="modSp">
        <pc:chgData name="Jaana  Raunola" userId="S::jaana.raunola@sana.fi::89cc4b56-4384-4e07-b8c1-87a3cac270b6" providerId="AD" clId="Web-{85A7FDEF-B089-A44A-046F-F8717269C77F}" dt="2025-01-23T10:28:05.320" v="189" actId="1076"/>
        <pc:sldMkLst>
          <pc:docMk/>
          <pc:sldMk cId="2372110396" sldId="292"/>
        </pc:sldMkLst>
        <pc:picChg chg="mod">
          <ac:chgData name="Jaana  Raunola" userId="S::jaana.raunola@sana.fi::89cc4b56-4384-4e07-b8c1-87a3cac270b6" providerId="AD" clId="Web-{85A7FDEF-B089-A44A-046F-F8717269C77F}" dt="2025-01-23T10:28:05.320" v="189" actId="1076"/>
          <ac:picMkLst>
            <pc:docMk/>
            <pc:sldMk cId="2372110396" sldId="292"/>
            <ac:picMk id="4" creationId="{F7C1E557-6C15-039B-655F-65A05B9CD148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7:47.741" v="186" actId="20577"/>
        <pc:sldMkLst>
          <pc:docMk/>
          <pc:sldMk cId="3082338993" sldId="293"/>
        </pc:sldMkLst>
        <pc:spChg chg="mod">
          <ac:chgData name="Jaana  Raunola" userId="S::jaana.raunola@sana.fi::89cc4b56-4384-4e07-b8c1-87a3cac270b6" providerId="AD" clId="Web-{85A7FDEF-B089-A44A-046F-F8717269C77F}" dt="2025-01-23T10:27:47.741" v="186" actId="20577"/>
          <ac:spMkLst>
            <pc:docMk/>
            <pc:sldMk cId="3082338993" sldId="293"/>
            <ac:spMk id="2" creationId="{E73A129A-2AE6-C0DA-3AC1-E1687953F9E1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7:28.553" v="181" actId="1076"/>
          <ac:picMkLst>
            <pc:docMk/>
            <pc:sldMk cId="3082338993" sldId="293"/>
            <ac:picMk id="7" creationId="{7BB336C5-4125-DCF0-7AEC-C9E9FD055A2F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7:54.773" v="188" actId="14100"/>
        <pc:sldMkLst>
          <pc:docMk/>
          <pc:sldMk cId="1842121636" sldId="294"/>
        </pc:sldMkLst>
        <pc:spChg chg="mod">
          <ac:chgData name="Jaana  Raunola" userId="S::jaana.raunola@sana.fi::89cc4b56-4384-4e07-b8c1-87a3cac270b6" providerId="AD" clId="Web-{85A7FDEF-B089-A44A-046F-F8717269C77F}" dt="2025-01-23T10:27:54.773" v="188" actId="14100"/>
          <ac:spMkLst>
            <pc:docMk/>
            <pc:sldMk cId="1842121636" sldId="294"/>
            <ac:spMk id="2" creationId="{59EDBE33-5D22-8080-6C9F-BC83A316EF14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7:50.585" v="187" actId="1076"/>
          <ac:picMkLst>
            <pc:docMk/>
            <pc:sldMk cId="1842121636" sldId="294"/>
            <ac:picMk id="7" creationId="{344AB49F-C061-9867-0BCE-5C0D0F5AEC2B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7:23.412" v="180" actId="20577"/>
        <pc:sldMkLst>
          <pc:docMk/>
          <pc:sldMk cId="1541391413" sldId="297"/>
        </pc:sldMkLst>
        <pc:spChg chg="mod">
          <ac:chgData name="Jaana  Raunola" userId="S::jaana.raunola@sana.fi::89cc4b56-4384-4e07-b8c1-87a3cac270b6" providerId="AD" clId="Web-{85A7FDEF-B089-A44A-046F-F8717269C77F}" dt="2025-01-23T10:27:23.412" v="180" actId="20577"/>
          <ac:spMkLst>
            <pc:docMk/>
            <pc:sldMk cId="1541391413" sldId="297"/>
            <ac:spMk id="6" creationId="{05F7B38E-D723-9B77-2F67-0046789DD52C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7:11.396" v="174" actId="1076"/>
          <ac:picMkLst>
            <pc:docMk/>
            <pc:sldMk cId="1541391413" sldId="297"/>
            <ac:picMk id="7" creationId="{8DE833FB-4F5F-55A7-EC28-45043E3CDBF4}"/>
          </ac:picMkLst>
        </pc:picChg>
      </pc:sldChg>
      <pc:sldChg chg="del">
        <pc:chgData name="Jaana  Raunola" userId="S::jaana.raunola@sana.fi::89cc4b56-4384-4e07-b8c1-87a3cac270b6" providerId="AD" clId="Web-{85A7FDEF-B089-A44A-046F-F8717269C77F}" dt="2025-01-23T10:26:29.488" v="157"/>
        <pc:sldMkLst>
          <pc:docMk/>
          <pc:sldMk cId="2696914302" sldId="298"/>
        </pc:sldMkLst>
      </pc:sldChg>
      <pc:sldChg chg="modSp">
        <pc:chgData name="Jaana  Raunola" userId="S::jaana.raunola@sana.fi::89cc4b56-4384-4e07-b8c1-87a3cac270b6" providerId="AD" clId="Web-{85A7FDEF-B089-A44A-046F-F8717269C77F}" dt="2025-01-23T10:27:08.302" v="173" actId="1076"/>
        <pc:sldMkLst>
          <pc:docMk/>
          <pc:sldMk cId="3229729192" sldId="299"/>
        </pc:sldMkLst>
        <pc:picChg chg="mod">
          <ac:chgData name="Jaana  Raunola" userId="S::jaana.raunola@sana.fi::89cc4b56-4384-4e07-b8c1-87a3cac270b6" providerId="AD" clId="Web-{85A7FDEF-B089-A44A-046F-F8717269C77F}" dt="2025-01-23T10:27:08.302" v="173" actId="1076"/>
          <ac:picMkLst>
            <pc:docMk/>
            <pc:sldMk cId="3229729192" sldId="299"/>
            <ac:picMk id="7" creationId="{1066234A-4EBF-0FC1-5E23-2B42EA0E3CBA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2:16.573" v="90" actId="1076"/>
        <pc:sldMkLst>
          <pc:docMk/>
          <pc:sldMk cId="344999784" sldId="300"/>
        </pc:sldMkLst>
        <pc:picChg chg="mod">
          <ac:chgData name="Jaana  Raunola" userId="S::jaana.raunola@sana.fi::89cc4b56-4384-4e07-b8c1-87a3cac270b6" providerId="AD" clId="Web-{85A7FDEF-B089-A44A-046F-F8717269C77F}" dt="2025-01-23T10:22:16.573" v="90" actId="1076"/>
          <ac:picMkLst>
            <pc:docMk/>
            <pc:sldMk cId="344999784" sldId="300"/>
            <ac:picMk id="7" creationId="{8AB2FF5C-7B15-BDC2-5B52-BB7AC83BCE61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21:45.681" v="86" actId="20577"/>
        <pc:sldMkLst>
          <pc:docMk/>
          <pc:sldMk cId="2144483107" sldId="301"/>
        </pc:sldMkLst>
        <pc:spChg chg="mod">
          <ac:chgData name="Jaana  Raunola" userId="S::jaana.raunola@sana.fi::89cc4b56-4384-4e07-b8c1-87a3cac270b6" providerId="AD" clId="Web-{85A7FDEF-B089-A44A-046F-F8717269C77F}" dt="2025-01-23T10:21:45.681" v="86" actId="20577"/>
          <ac:spMkLst>
            <pc:docMk/>
            <pc:sldMk cId="2144483107" sldId="301"/>
            <ac:spMk id="4" creationId="{D9898363-9779-5CD4-27B2-5C2E91F725B9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0:48.163" v="71" actId="14100"/>
          <ac:picMkLst>
            <pc:docMk/>
            <pc:sldMk cId="2144483107" sldId="301"/>
            <ac:picMk id="5" creationId="{A4C7941C-8BCF-D69D-D0A1-470F695BFBB5}"/>
          </ac:picMkLst>
        </pc:picChg>
        <pc:picChg chg="mod">
          <ac:chgData name="Jaana  Raunola" userId="S::jaana.raunola@sana.fi::89cc4b56-4384-4e07-b8c1-87a3cac270b6" providerId="AD" clId="Web-{85A7FDEF-B089-A44A-046F-F8717269C77F}" dt="2025-01-23T10:20:25.272" v="67" actId="1076"/>
          <ac:picMkLst>
            <pc:docMk/>
            <pc:sldMk cId="2144483107" sldId="301"/>
            <ac:picMk id="7" creationId="{76115685-AB78-980F-96E5-D8484D1A8E60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10:19:54.817" v="62" actId="1076"/>
        <pc:sldMkLst>
          <pc:docMk/>
          <pc:sldMk cId="469424885" sldId="302"/>
        </pc:sldMkLst>
        <pc:picChg chg="mod">
          <ac:chgData name="Jaana  Raunola" userId="S::jaana.raunola@sana.fi::89cc4b56-4384-4e07-b8c1-87a3cac270b6" providerId="AD" clId="Web-{85A7FDEF-B089-A44A-046F-F8717269C77F}" dt="2025-01-23T10:19:54.817" v="62" actId="1076"/>
          <ac:picMkLst>
            <pc:docMk/>
            <pc:sldMk cId="469424885" sldId="302"/>
            <ac:picMk id="7" creationId="{D648BCDB-3204-BE76-2581-66237F3CED17}"/>
          </ac:picMkLst>
        </pc:picChg>
      </pc:sldChg>
      <pc:sldChg chg="addSp modSp">
        <pc:chgData name="Jaana  Raunola" userId="S::jaana.raunola@sana.fi::89cc4b56-4384-4e07-b8c1-87a3cac270b6" providerId="AD" clId="Web-{85A7FDEF-B089-A44A-046F-F8717269C77F}" dt="2025-01-23T10:30:03.965" v="196" actId="1076"/>
        <pc:sldMkLst>
          <pc:docMk/>
          <pc:sldMk cId="2032595676" sldId="304"/>
        </pc:sldMkLst>
      </pc:sldChg>
      <pc:sldChg chg="modSp">
        <pc:chgData name="Jaana  Raunola" userId="S::jaana.raunola@sana.fi::89cc4b56-4384-4e07-b8c1-87a3cac270b6" providerId="AD" clId="Web-{85A7FDEF-B089-A44A-046F-F8717269C77F}" dt="2025-01-23T10:20:20.865" v="66" actId="1076"/>
        <pc:sldMkLst>
          <pc:docMk/>
          <pc:sldMk cId="3183710634" sldId="306"/>
        </pc:sldMkLst>
        <pc:picChg chg="mod">
          <ac:chgData name="Jaana  Raunola" userId="S::jaana.raunola@sana.fi::89cc4b56-4384-4e07-b8c1-87a3cac270b6" providerId="AD" clId="Web-{85A7FDEF-B089-A44A-046F-F8717269C77F}" dt="2025-01-23T10:20:20.865" v="66" actId="1076"/>
          <ac:picMkLst>
            <pc:docMk/>
            <pc:sldMk cId="3183710634" sldId="306"/>
            <ac:picMk id="7" creationId="{5C79C06D-94C2-5DE0-0A83-51B03E608A25}"/>
          </ac:picMkLst>
        </pc:picChg>
      </pc:sldChg>
      <pc:sldChg chg="modSp">
        <pc:chgData name="Jaana  Raunola" userId="S::jaana.raunola@sana.fi::89cc4b56-4384-4e07-b8c1-87a3cac270b6" providerId="AD" clId="Web-{85A7FDEF-B089-A44A-046F-F8717269C77F}" dt="2025-01-23T08:22:58.720" v="6" actId="14100"/>
        <pc:sldMkLst>
          <pc:docMk/>
          <pc:sldMk cId="4068909334" sldId="307"/>
        </pc:sldMkLst>
        <pc:picChg chg="mod">
          <ac:chgData name="Jaana  Raunola" userId="S::jaana.raunola@sana.fi::89cc4b56-4384-4e07-b8c1-87a3cac270b6" providerId="AD" clId="Web-{85A7FDEF-B089-A44A-046F-F8717269C77F}" dt="2025-01-23T08:22:58.720" v="6" actId="14100"/>
          <ac:picMkLst>
            <pc:docMk/>
            <pc:sldMk cId="4068909334" sldId="307"/>
            <ac:picMk id="4" creationId="{12DB94C3-4917-1EFD-04B6-4EC6B7B8B857}"/>
          </ac:picMkLst>
        </pc:picChg>
      </pc:sldChg>
      <pc:sldChg chg="addSp delSp modSp add ord replId">
        <pc:chgData name="Jaana  Raunola" userId="S::jaana.raunola@sana.fi::89cc4b56-4384-4e07-b8c1-87a3cac270b6" providerId="AD" clId="Web-{85A7FDEF-B089-A44A-046F-F8717269C77F}" dt="2025-01-23T10:24:49.813" v="132" actId="1076"/>
        <pc:sldMkLst>
          <pc:docMk/>
          <pc:sldMk cId="35502625" sldId="308"/>
        </pc:sldMkLst>
        <pc:spChg chg="mod">
          <ac:chgData name="Jaana  Raunola" userId="S::jaana.raunola@sana.fi::89cc4b56-4384-4e07-b8c1-87a3cac270b6" providerId="AD" clId="Web-{85A7FDEF-B089-A44A-046F-F8717269C77F}" dt="2025-01-23T10:17:02.983" v="26" actId="20577"/>
          <ac:spMkLst>
            <pc:docMk/>
            <pc:sldMk cId="35502625" sldId="308"/>
            <ac:spMk id="2" creationId="{F20CEF01-9FE7-D2A8-95BB-288E6C50ED24}"/>
          </ac:spMkLst>
        </pc:spChg>
        <pc:spChg chg="add mod">
          <ac:chgData name="Jaana  Raunola" userId="S::jaana.raunola@sana.fi::89cc4b56-4384-4e07-b8c1-87a3cac270b6" providerId="AD" clId="Web-{85A7FDEF-B089-A44A-046F-F8717269C77F}" dt="2025-01-23T10:23:19.372" v="102" actId="1076"/>
          <ac:spMkLst>
            <pc:docMk/>
            <pc:sldMk cId="35502625" sldId="308"/>
            <ac:spMk id="7" creationId="{73D5F985-4A58-D527-AE67-68B081B2CD87}"/>
          </ac:spMkLst>
        </pc:spChg>
        <pc:spChg chg="add">
          <ac:chgData name="Jaana  Raunola" userId="S::jaana.raunola@sana.fi::89cc4b56-4384-4e07-b8c1-87a3cac270b6" providerId="AD" clId="Web-{85A7FDEF-B089-A44A-046F-F8717269C77F}" dt="2025-01-23T10:15:12.932" v="10"/>
          <ac:spMkLst>
            <pc:docMk/>
            <pc:sldMk cId="35502625" sldId="308"/>
            <ac:spMk id="39" creationId="{7C98A213-5994-475E-B327-DC6EC27FBA8B}"/>
          </ac:spMkLst>
        </pc:spChg>
        <pc:spChg chg="add">
          <ac:chgData name="Jaana  Raunola" userId="S::jaana.raunola@sana.fi::89cc4b56-4384-4e07-b8c1-87a3cac270b6" providerId="AD" clId="Web-{85A7FDEF-B089-A44A-046F-F8717269C77F}" dt="2025-01-23T10:15:12.932" v="10"/>
          <ac:spMkLst>
            <pc:docMk/>
            <pc:sldMk cId="35502625" sldId="308"/>
            <ac:spMk id="41" creationId="{4B030A0D-0DAD-4A99-89BB-419527D6A64B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4:49.813" v="132" actId="1076"/>
          <ac:picMkLst>
            <pc:docMk/>
            <pc:sldMk cId="35502625" sldId="308"/>
            <ac:picMk id="3" creationId="{18BC2856-598E-AA9A-CE8D-E3EE183B4B49}"/>
          </ac:picMkLst>
        </pc:picChg>
        <pc:picChg chg="add mod ord">
          <ac:chgData name="Jaana  Raunola" userId="S::jaana.raunola@sana.fi::89cc4b56-4384-4e07-b8c1-87a3cac270b6" providerId="AD" clId="Web-{85A7FDEF-B089-A44A-046F-F8717269C77F}" dt="2025-01-23T10:23:27.528" v="104" actId="14100"/>
          <ac:picMkLst>
            <pc:docMk/>
            <pc:sldMk cId="35502625" sldId="308"/>
            <ac:picMk id="6" creationId="{E1855678-A1A2-758C-A117-D223422FB16D}"/>
          </ac:picMkLst>
        </pc:picChg>
      </pc:sldChg>
      <pc:sldChg chg="addSp delSp modSp add ord replId">
        <pc:chgData name="Jaana  Raunola" userId="S::jaana.raunola@sana.fi::89cc4b56-4384-4e07-b8c1-87a3cac270b6" providerId="AD" clId="Web-{85A7FDEF-B089-A44A-046F-F8717269C77F}" dt="2025-01-23T10:19:37.567" v="61" actId="1076"/>
        <pc:sldMkLst>
          <pc:docMk/>
          <pc:sldMk cId="2805559271" sldId="309"/>
        </pc:sldMkLst>
        <pc:spChg chg="mod">
          <ac:chgData name="Jaana  Raunola" userId="S::jaana.raunola@sana.fi::89cc4b56-4384-4e07-b8c1-87a3cac270b6" providerId="AD" clId="Web-{85A7FDEF-B089-A44A-046F-F8717269C77F}" dt="2025-01-23T10:17:40.937" v="31" actId="20577"/>
          <ac:spMkLst>
            <pc:docMk/>
            <pc:sldMk cId="2805559271" sldId="309"/>
            <ac:spMk id="2" creationId="{F20CEF01-9FE7-D2A8-95BB-288E6C50ED24}"/>
          </ac:spMkLst>
        </pc:spChg>
        <pc:spChg chg="add mod">
          <ac:chgData name="Jaana  Raunola" userId="S::jaana.raunola@sana.fi::89cc4b56-4384-4e07-b8c1-87a3cac270b6" providerId="AD" clId="Web-{85A7FDEF-B089-A44A-046F-F8717269C77F}" dt="2025-01-23T10:19:12.488" v="55" actId="14100"/>
          <ac:spMkLst>
            <pc:docMk/>
            <pc:sldMk cId="2805559271" sldId="309"/>
            <ac:spMk id="6" creationId="{6C499250-29FB-B768-7FF6-1F5B3E43C08D}"/>
          </ac:spMkLst>
        </pc:spChg>
        <pc:picChg chg="add mod">
          <ac:chgData name="Jaana  Raunola" userId="S::jaana.raunola@sana.fi::89cc4b56-4384-4e07-b8c1-87a3cac270b6" providerId="AD" clId="Web-{85A7FDEF-B089-A44A-046F-F8717269C77F}" dt="2025-01-23T10:19:37.567" v="61" actId="1076"/>
          <ac:picMkLst>
            <pc:docMk/>
            <pc:sldMk cId="2805559271" sldId="309"/>
            <ac:picMk id="8" creationId="{CF93EFB6-7B7C-93E6-72F4-7C9187F9C673}"/>
          </ac:picMkLst>
        </pc:picChg>
      </pc:sldChg>
      <pc:sldChg chg="addSp delSp modSp add ord replId">
        <pc:chgData name="Jaana  Raunola" userId="S::jaana.raunola@sana.fi::89cc4b56-4384-4e07-b8c1-87a3cac270b6" providerId="AD" clId="Web-{85A7FDEF-B089-A44A-046F-F8717269C77F}" dt="2025-01-23T10:26:24.723" v="156" actId="14100"/>
        <pc:sldMkLst>
          <pc:docMk/>
          <pc:sldMk cId="3388067234" sldId="310"/>
        </pc:sldMkLst>
        <pc:spChg chg="mod">
          <ac:chgData name="Jaana  Raunola" userId="S::jaana.raunola@sana.fi::89cc4b56-4384-4e07-b8c1-87a3cac270b6" providerId="AD" clId="Web-{85A7FDEF-B089-A44A-046F-F8717269C77F}" dt="2025-01-23T10:25:45.627" v="145" actId="20577"/>
          <ac:spMkLst>
            <pc:docMk/>
            <pc:sldMk cId="3388067234" sldId="310"/>
            <ac:spMk id="2" creationId="{F20CEF01-9FE7-D2A8-95BB-288E6C50ED24}"/>
          </ac:spMkLst>
        </pc:spChg>
        <pc:picChg chg="mod">
          <ac:chgData name="Jaana  Raunola" userId="S::jaana.raunola@sana.fi::89cc4b56-4384-4e07-b8c1-87a3cac270b6" providerId="AD" clId="Web-{85A7FDEF-B089-A44A-046F-F8717269C77F}" dt="2025-01-23T10:26:24.723" v="156" actId="14100"/>
          <ac:picMkLst>
            <pc:docMk/>
            <pc:sldMk cId="3388067234" sldId="310"/>
            <ac:picMk id="3" creationId="{18BC2856-598E-AA9A-CE8D-E3EE183B4B49}"/>
          </ac:picMkLst>
        </pc:picChg>
        <pc:picChg chg="add mod">
          <ac:chgData name="Jaana  Raunola" userId="S::jaana.raunola@sana.fi::89cc4b56-4384-4e07-b8c1-87a3cac270b6" providerId="AD" clId="Web-{85A7FDEF-B089-A44A-046F-F8717269C77F}" dt="2025-01-23T10:26:22.098" v="155" actId="14100"/>
          <ac:picMkLst>
            <pc:docMk/>
            <pc:sldMk cId="3388067234" sldId="310"/>
            <ac:picMk id="5" creationId="{E3A5FADC-3DCC-BF22-00C4-EBAA153D40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77B950-F0D4-4BF1-0BB8-994FE4FA0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9B0E4C-ADE9-42AB-485B-D088756C2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735733-523A-891D-9CD4-641D1389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5AC6F7-68E0-8E09-D65B-45B7AC18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387663-5187-6609-AAC5-AA9644A4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9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9B026-36AA-BC5E-0708-973BB7FE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6D1BDD-0DB0-2AB5-57E9-BA3E76E64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51AF69-B10C-D872-9FE9-1C93AACA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97EC52-7CFA-47D1-84D4-70C70283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EA0CE3-844D-227E-F44D-B45BCF90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69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586B1B3-3D8B-0699-7F1F-1905257B6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AE2498C-79D6-F343-478C-B5E1A5A1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94E28A-9644-37BF-B3BD-AFC1201F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8B41C0-9959-CB2B-F930-F450B6DA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14305D-A919-1430-B1FD-321ADDA0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0AFA5-317A-50EF-ACC5-4743E0D2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B7C20-8526-6372-D3E8-94A08E03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A5AD6A-C7EA-8943-F78D-8352E11B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8DD2E5-5257-0ADC-39C1-B019295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44E95D-EFBD-D18B-D48F-A8AE0813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2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B389A9-74A4-F8C2-EF10-D260BE9E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007B17-DB4E-8523-023E-B07D58BDF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51F6D7-0BDE-A4BB-3689-589D892F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CDB0B6-D898-28D4-08AE-022A5B4E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072BE2-439E-3467-3E9F-CFFFAA61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19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823346-3AED-8FBF-C45C-9D2D22B8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86F4C-73DB-D578-0C26-D50331248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E5B5100-C29B-3F84-5344-B1A3AEEA8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788B00-2C62-E588-EF9C-512D0B38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118FFA-94DD-FFD5-A306-24F8D872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DC7B15-1BDE-7D84-764B-C117E963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61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AF8AE-C4C2-5F0B-00ED-39ADAFB4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D3CCA8-7E14-4C08-B9AE-68513A806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EE808E-75D9-C51F-03E6-43231A616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9E9EE5-883C-0D1F-DA05-1325C6E0D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D5F151-6CA0-10DC-A885-6FC89A7F5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E3A702F-C368-A476-83E4-EDA8ACB7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3F09BFC-9947-32ED-7597-A100C4F6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4E665F9-6013-C088-8363-5EE55458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58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57203-52C1-E4B5-C957-BF83341D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94431F-E4FF-60DB-1CE8-0F767FB9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5F99CBA-5142-4E75-5F27-AA82BA01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34546F-D5D3-8FAD-D82D-72BC036C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41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F9D251-2725-A5C0-0A14-06390D85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36F6E9-9C24-C270-7797-5DFCD4E9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7F4638-87A9-5803-E9F1-CC85053B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48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E7FC21-F378-ACE2-0CE3-B743A0D9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5E2F64-7B79-0A66-9743-56C2F54F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EA693A-953F-DA98-8A92-BC4C18961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7EDAA8-56F8-98D0-D708-074098BC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2045FD-55BD-C7C5-3586-703024D7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8DF1F4-FB1B-4DB3-1E81-E08B6839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55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5FFD0-C10D-024C-7C4E-692526AC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7123595-6E61-8B7F-7074-2DDCF8D05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869D4D-09F5-C7B7-37DF-342ED6462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497D67-993D-27E2-6AE4-D2209694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335337-9277-EAEA-AE51-C3BC5972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FEE504-0BD3-61F9-64B5-2044D235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95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91A8A6D-BACC-CD7B-8C39-930B63D9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149371-6430-52FE-A83A-9123EE25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44B6E4-13F0-3656-B512-20721AF16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C5B89F-C5E4-452A-A63D-9DC3CAE0F942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C77A5-53FD-53A8-BF4C-8DED8D733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8EDC46-09DC-75F5-9D26-04ED47AEF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23D788-8C1B-4870-A53E-FA80ED822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0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vivamo@sana.fi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0CEF01-9FE7-D2A8-95BB-288E6C50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err="1"/>
              <a:t>Seminaari</a:t>
            </a:r>
            <a:r>
              <a:rPr lang="en-US" sz="4100"/>
              <a:t>, </a:t>
            </a:r>
            <a:r>
              <a:rPr lang="en-US" sz="4100" err="1"/>
              <a:t>kokous</a:t>
            </a:r>
            <a:r>
              <a:rPr lang="en-US" sz="4100"/>
              <a:t> tai </a:t>
            </a:r>
            <a:r>
              <a:rPr lang="en-US" sz="4100" err="1"/>
              <a:t>tyhypäivä</a:t>
            </a:r>
            <a:r>
              <a:rPr lang="en-US" sz="4100"/>
              <a:t> </a:t>
            </a:r>
            <a:br>
              <a:rPr lang="en-US" sz="4100"/>
            </a:br>
            <a:r>
              <a:rPr lang="en-US" sz="4100" err="1"/>
              <a:t>luonnon</a:t>
            </a:r>
            <a:r>
              <a:rPr lang="en-US" sz="4100"/>
              <a:t> </a:t>
            </a:r>
            <a:r>
              <a:rPr lang="en-US" sz="4100" err="1"/>
              <a:t>keskellä</a:t>
            </a:r>
            <a:r>
              <a:rPr lang="en-US" sz="4100"/>
              <a:t> </a:t>
            </a:r>
            <a:r>
              <a:rPr lang="en-US" sz="4100" err="1"/>
              <a:t>Lohjanjärven</a:t>
            </a:r>
            <a:r>
              <a:rPr lang="en-US" sz="4100"/>
              <a:t> </a:t>
            </a:r>
            <a:r>
              <a:rPr lang="en-US" sz="4100" err="1"/>
              <a:t>rannalla</a:t>
            </a:r>
            <a:r>
              <a:rPr lang="en-US" sz="4100"/>
              <a:t> </a:t>
            </a:r>
            <a:r>
              <a:rPr lang="en-US" sz="4100" err="1"/>
              <a:t>Vivamossa</a:t>
            </a:r>
            <a:r>
              <a:rPr lang="en-US" sz="4100"/>
              <a:t>  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685B850-9B28-0ACF-CA47-3BDE0B9B6D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61" y="2252927"/>
            <a:ext cx="7350760" cy="422456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8BC2856-598E-AA9A-CE8D-E3EE183B4B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081" y="6037856"/>
            <a:ext cx="2537610" cy="72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DEC6-8ABA-11D0-4912-0C728B232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B26BB76-66CD-654D-3854-534ECE392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0FC07C9-572A-A86A-40B5-1EE343655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9" y="-1"/>
            <a:ext cx="9089401" cy="68170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737916-96FA-50D3-CCA3-DA054434E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CA8C8-6002-8DC6-49BA-0A4594BB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8"/>
            <a:ext cx="2403076" cy="212807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6E33C5C5-0A73-07B2-1456-0735389E3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473" y="6125086"/>
            <a:ext cx="2577289" cy="7329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8F5B400-607C-FD52-85E5-AEDC1A5CB94F}"/>
              </a:ext>
            </a:extLst>
          </p:cNvPr>
          <p:cNvSpPr txBox="1"/>
          <p:nvPr/>
        </p:nvSpPr>
        <p:spPr>
          <a:xfrm>
            <a:off x="8540496" y="793491"/>
            <a:ext cx="30504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err="1"/>
              <a:t>Kirkkosali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 err="1"/>
              <a:t>toimii</a:t>
            </a:r>
            <a:r>
              <a:rPr lang="en-US" sz="3200"/>
              <a:t> </a:t>
            </a:r>
            <a:r>
              <a:rPr lang="en-US" sz="3200" err="1"/>
              <a:t>myös</a:t>
            </a:r>
            <a:r>
              <a:rPr lang="en-US" sz="3200"/>
              <a:t> </a:t>
            </a:r>
            <a:r>
              <a:rPr lang="en-US" sz="3200" err="1"/>
              <a:t>konserttitilana</a:t>
            </a:r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304099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1DC3-2A88-2332-F305-C9F03EF77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DA61839-938E-6054-E827-26EF37AC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C8C3990-E451-B741-2CE6-9C44AA62B3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" y="4943"/>
            <a:ext cx="12168921" cy="68571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4B5A00-A46C-B168-618B-2D81364E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4E7F8-AF86-4E9D-B91E-5C78B42C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0348" y="390789"/>
            <a:ext cx="2795252" cy="263099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 err="1"/>
              <a:t>Intiimejä</a:t>
            </a:r>
            <a:r>
              <a:rPr lang="en-US" sz="3200"/>
              <a:t> </a:t>
            </a:r>
            <a:r>
              <a:rPr lang="en-US" sz="3200" err="1"/>
              <a:t>tiloja</a:t>
            </a:r>
            <a:r>
              <a:rPr lang="en-US" sz="3200"/>
              <a:t> </a:t>
            </a:r>
            <a:r>
              <a:rPr lang="en-US" sz="3200" err="1"/>
              <a:t>omalla</a:t>
            </a:r>
            <a:r>
              <a:rPr lang="en-US" sz="3200"/>
              <a:t> </a:t>
            </a:r>
            <a:r>
              <a:rPr lang="en-US" sz="3200" err="1"/>
              <a:t>sisäänkäynnillä</a:t>
            </a:r>
            <a:r>
              <a:rPr lang="en-US" sz="3200"/>
              <a:t> </a:t>
            </a:r>
            <a:r>
              <a:rPr lang="en-US" sz="3200" err="1"/>
              <a:t>pienempiin</a:t>
            </a:r>
            <a:r>
              <a:rPr lang="en-US" sz="3200"/>
              <a:t> </a:t>
            </a:r>
            <a:r>
              <a:rPr lang="en-US" sz="3200" err="1"/>
              <a:t>kokouksiin</a:t>
            </a:r>
            <a:r>
              <a:rPr lang="en-US" sz="3200"/>
              <a:t> 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D648BCDB-3204-BE76-2581-66237F3CED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405" y="6100754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5C79-CDCB-12CF-2FFC-C7C9F3CB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9D047FF-0824-0984-8CD4-D6BA330B3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843384-35B2-A188-C758-090C882D5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32"/>
            <a:ext cx="11395197" cy="68093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813613-4B0C-1894-63F3-93ACE601E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85B4A6-E07E-1F23-C247-0827D659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0348" y="390789"/>
            <a:ext cx="2577288" cy="263099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 err="1"/>
              <a:t>Monipuolinen</a:t>
            </a:r>
            <a:r>
              <a:rPr lang="en-US" sz="3200"/>
              <a:t> </a:t>
            </a:r>
            <a:r>
              <a:rPr lang="en-US" sz="3200" err="1"/>
              <a:t>tila</a:t>
            </a:r>
            <a:r>
              <a:rPr lang="en-US" sz="3200"/>
              <a:t> </a:t>
            </a:r>
            <a:r>
              <a:rPr lang="en-US" sz="3200" err="1"/>
              <a:t>koko</a:t>
            </a:r>
            <a:r>
              <a:rPr lang="en-US" sz="3200"/>
              <a:t> </a:t>
            </a:r>
            <a:r>
              <a:rPr lang="en-US" sz="3200" err="1"/>
              <a:t>päivän</a:t>
            </a:r>
            <a:r>
              <a:rPr lang="en-US" sz="3200"/>
              <a:t> </a:t>
            </a:r>
            <a:r>
              <a:rPr lang="en-US" sz="3200" err="1"/>
              <a:t>kestäviin</a:t>
            </a:r>
            <a:r>
              <a:rPr lang="en-US" sz="3200"/>
              <a:t> </a:t>
            </a:r>
            <a:r>
              <a:rPr lang="en-US" sz="3200" err="1"/>
              <a:t>kokouksiin</a:t>
            </a:r>
            <a:br>
              <a:rPr lang="en-US" sz="320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156C0E64-43A1-4319-3EDA-56A66D299D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885" y="6100754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0CEF01-9FE7-D2A8-95BB-288E6C50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  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8BC2856-598E-AA9A-CE8D-E3EE183B4B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49" y="6040800"/>
            <a:ext cx="2517027" cy="720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C499250-29FB-B768-7FF6-1F5B3E43C08D}"/>
              </a:ext>
            </a:extLst>
          </p:cNvPr>
          <p:cNvSpPr txBox="1"/>
          <p:nvPr/>
        </p:nvSpPr>
        <p:spPr>
          <a:xfrm>
            <a:off x="1403586" y="453436"/>
            <a:ext cx="97987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262626"/>
                </a:solidFill>
                <a:latin typeface="Aptos" panose="020B0004020202020204" pitchFamily="34" charset="0"/>
              </a:rPr>
              <a:t>Vivamon </a:t>
            </a:r>
            <a:r>
              <a:rPr lang="en-US" sz="3200" err="1">
                <a:solidFill>
                  <a:srgbClr val="262626"/>
                </a:solidFill>
                <a:latin typeface="Aptos" panose="020B0004020202020204" pitchFamily="34" charset="0"/>
              </a:rPr>
              <a:t>kokousasiakkaan</a:t>
            </a:r>
            <a:r>
              <a:rPr lang="en-US" sz="3200">
                <a:solidFill>
                  <a:srgbClr val="262626"/>
                </a:solidFill>
                <a:latin typeface="Aptos" panose="020B0004020202020204" pitchFamily="34" charset="0"/>
              </a:rPr>
              <a:t> </a:t>
            </a:r>
            <a:r>
              <a:rPr lang="en-US" sz="3200" err="1">
                <a:solidFill>
                  <a:srgbClr val="262626"/>
                </a:solidFill>
                <a:latin typeface="Aptos" panose="020B0004020202020204" pitchFamily="34" charset="0"/>
              </a:rPr>
              <a:t>tyytyväinen</a:t>
            </a:r>
            <a:r>
              <a:rPr lang="en-US" sz="3200">
                <a:solidFill>
                  <a:srgbClr val="262626"/>
                </a:solidFill>
                <a:latin typeface="Aptos" panose="020B0004020202020204" pitchFamily="34" charset="0"/>
              </a:rPr>
              <a:t> </a:t>
            </a:r>
            <a:r>
              <a:rPr lang="en-US" sz="3200" err="1">
                <a:solidFill>
                  <a:srgbClr val="262626"/>
                </a:solidFill>
                <a:latin typeface="Aptos" panose="020B0004020202020204" pitchFamily="34" charset="0"/>
              </a:rPr>
              <a:t>palaute</a:t>
            </a:r>
            <a:r>
              <a:rPr lang="en-US" sz="3200">
                <a:solidFill>
                  <a:srgbClr val="262626"/>
                </a:solidFill>
                <a:latin typeface="Aptos" panose="020B0004020202020204" pitchFamily="34" charset="0"/>
              </a:rPr>
              <a:t>: </a:t>
            </a:r>
            <a:br>
              <a:rPr lang="en-US" sz="3200">
                <a:solidFill>
                  <a:srgbClr val="262626"/>
                </a:solidFill>
                <a:latin typeface="Aptos" panose="020B0004020202020204" pitchFamily="34" charset="0"/>
              </a:rPr>
            </a:br>
            <a:r>
              <a:rPr lang="en-US" sz="4000">
                <a:solidFill>
                  <a:srgbClr val="262626"/>
                </a:solidFill>
                <a:latin typeface="Aptos Display"/>
              </a:rPr>
              <a:t>"</a:t>
            </a:r>
            <a:r>
              <a:rPr lang="en-US" sz="4000" i="1" err="1">
                <a:solidFill>
                  <a:srgbClr val="262626"/>
                </a:solidFill>
                <a:latin typeface="Aptos Display"/>
              </a:rPr>
              <a:t>Upea</a:t>
            </a:r>
            <a:r>
              <a:rPr lang="en-US" sz="4000" i="1">
                <a:solidFill>
                  <a:srgbClr val="262626"/>
                </a:solidFill>
                <a:latin typeface="Aptos Display"/>
              </a:rPr>
              <a:t> </a:t>
            </a:r>
            <a:r>
              <a:rPr lang="en-US" sz="4000" i="1" err="1">
                <a:solidFill>
                  <a:srgbClr val="262626"/>
                </a:solidFill>
                <a:latin typeface="Aptos Display"/>
              </a:rPr>
              <a:t>paikka</a:t>
            </a:r>
            <a:r>
              <a:rPr lang="en-US" sz="4000" i="1">
                <a:solidFill>
                  <a:srgbClr val="262626"/>
                </a:solidFill>
                <a:latin typeface="Aptos Display"/>
              </a:rPr>
              <a:t>, </a:t>
            </a:r>
            <a:r>
              <a:rPr lang="en-US" sz="4000" i="1" err="1">
                <a:solidFill>
                  <a:srgbClr val="262626"/>
                </a:solidFill>
                <a:latin typeface="Aptos Display"/>
              </a:rPr>
              <a:t>tunnelma</a:t>
            </a:r>
            <a:r>
              <a:rPr lang="en-US" sz="4000" i="1">
                <a:solidFill>
                  <a:srgbClr val="262626"/>
                </a:solidFill>
                <a:latin typeface="Aptos Display"/>
              </a:rPr>
              <a:t> ja </a:t>
            </a:r>
            <a:r>
              <a:rPr lang="en-US" sz="4000" i="1" err="1">
                <a:solidFill>
                  <a:srgbClr val="262626"/>
                </a:solidFill>
                <a:latin typeface="Aptos Display"/>
              </a:rPr>
              <a:t>hyvä</a:t>
            </a:r>
            <a:r>
              <a:rPr lang="en-US" sz="4000" i="1">
                <a:solidFill>
                  <a:srgbClr val="262626"/>
                </a:solidFill>
                <a:latin typeface="Aptos Display"/>
              </a:rPr>
              <a:t> </a:t>
            </a:r>
            <a:r>
              <a:rPr lang="en-US" sz="4000" i="1" err="1">
                <a:solidFill>
                  <a:srgbClr val="262626"/>
                </a:solidFill>
                <a:latin typeface="Aptos Display"/>
              </a:rPr>
              <a:t>ruoka</a:t>
            </a:r>
            <a:r>
              <a:rPr lang="en-US" sz="4000">
                <a:solidFill>
                  <a:srgbClr val="262626"/>
                </a:solidFill>
                <a:latin typeface="Aptos Display"/>
              </a:rPr>
              <a:t>."</a:t>
            </a:r>
            <a:r>
              <a:rPr lang="en-US" sz="4000" b="1">
                <a:solidFill>
                  <a:srgbClr val="262626"/>
                </a:solidFill>
                <a:latin typeface="Aptos Display"/>
              </a:rPr>
              <a:t> </a:t>
            </a:r>
            <a:r>
              <a:rPr lang="fi-FI" sz="4000">
                <a:latin typeface="Aptos Display"/>
              </a:rPr>
              <a:t>​</a:t>
            </a:r>
          </a:p>
        </p:txBody>
      </p:sp>
      <p:pic>
        <p:nvPicPr>
          <p:cNvPr id="8" name="Sisällön paikkamerkki 3" descr="Kuva, joka sisältää kohteen ruoho, piha-, taivas, kasvi&#10;&#10;Kuvaus luotu automaattisesti">
            <a:extLst>
              <a:ext uri="{FF2B5EF4-FFF2-40B4-BE49-F238E27FC236}">
                <a16:creationId xmlns:a16="http://schemas.microsoft.com/office/drawing/2014/main" id="{CF93EFB6-7B7C-93E6-72F4-7C9187F9C6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465" y="2276603"/>
            <a:ext cx="7685833" cy="42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4E53-34E4-AE5C-D2A7-8A84FAD9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F08013-C16B-0428-CD98-DF5FF3AA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vaate, mies, sisä-, henkilö&#10;&#10;Kuvaus luotu automaattisesti">
            <a:extLst>
              <a:ext uri="{FF2B5EF4-FFF2-40B4-BE49-F238E27FC236}">
                <a16:creationId xmlns:a16="http://schemas.microsoft.com/office/drawing/2014/main" id="{64A8816E-776E-ED58-8F03-07FC5139BA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" y="9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2B947D-0067-37CF-6B2A-0AEE87D89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FD1283-95D0-5791-BEB9-0BB2D0C3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9"/>
            <a:ext cx="2288655" cy="123669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/>
              <a:t> </a:t>
            </a:r>
            <a:br>
              <a:rPr lang="en-US" sz="3200"/>
            </a:br>
            <a:r>
              <a:rPr lang="en-US" sz="3200" err="1">
                <a:latin typeface="Aptos" panose="020B0004020202020204" pitchFamily="34" charset="0"/>
              </a:rPr>
              <a:t>Herkullinen</a:t>
            </a:r>
            <a:r>
              <a:rPr lang="en-US" sz="3200">
                <a:latin typeface="Aptos" panose="020B0004020202020204" pitchFamily="34" charset="0"/>
              </a:rPr>
              <a:t> ja </a:t>
            </a:r>
            <a:r>
              <a:rPr lang="en-US" sz="3200" err="1">
                <a:latin typeface="Aptos" panose="020B0004020202020204" pitchFamily="34" charset="0"/>
              </a:rPr>
              <a:t>edullinen</a:t>
            </a:r>
            <a:r>
              <a:rPr lang="en-US" sz="3200">
                <a:latin typeface="Aptos" panose="020B0004020202020204" pitchFamily="34" charset="0"/>
              </a:rPr>
              <a:t> </a:t>
            </a:r>
            <a:r>
              <a:rPr lang="en-US" sz="3200" err="1">
                <a:latin typeface="Aptos" panose="020B0004020202020204" pitchFamily="34" charset="0"/>
              </a:rPr>
              <a:t>noutopöytä</a:t>
            </a:r>
            <a:r>
              <a:rPr lang="en-US" sz="3200">
                <a:latin typeface="Aptos" panose="020B0004020202020204" pitchFamily="34" charset="0"/>
              </a:rPr>
              <a:t> </a:t>
            </a:r>
            <a:r>
              <a:rPr lang="en-US" sz="3200" err="1">
                <a:latin typeface="Aptos" panose="020B0004020202020204" pitchFamily="34" charset="0"/>
              </a:rPr>
              <a:t>ryhmäruo-kailuihin</a:t>
            </a:r>
            <a:r>
              <a:rPr lang="en-US" sz="3200">
                <a:latin typeface="Aptos" panose="020B0004020202020204" pitchFamily="34" charset="0"/>
              </a:rPr>
              <a:t> </a:t>
            </a: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8AB2FF5C-7B15-BDC2-5B52-BB7AC83BC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590" y="6115678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ruoka, Ruokaryhmä, kukkaruukku, sisä-&#10;&#10;Kuvaus luotu automaattisesti">
            <a:extLst>
              <a:ext uri="{FF2B5EF4-FFF2-40B4-BE49-F238E27FC236}">
                <a16:creationId xmlns:a16="http://schemas.microsoft.com/office/drawing/2014/main" id="{47C18C9E-E85A-4936-657E-D525F56420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" y="9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F2FCED-77DF-4743-389D-C9FF4E8B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9"/>
            <a:ext cx="2451082" cy="123669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/>
              <a:t> </a:t>
            </a:r>
            <a:br>
              <a:rPr lang="en-US" sz="3200"/>
            </a:br>
            <a:r>
              <a:rPr lang="en-US" sz="3200" err="1">
                <a:latin typeface="+mn-lt"/>
              </a:rPr>
              <a:t>Ryhmille</a:t>
            </a:r>
            <a:br>
              <a:rPr lang="en-US" sz="3200">
                <a:latin typeface="+mn-lt"/>
              </a:rPr>
            </a:br>
            <a:r>
              <a:rPr lang="en-US" sz="3200" err="1">
                <a:latin typeface="+mn-lt"/>
              </a:rPr>
              <a:t>räätälöimme</a:t>
            </a:r>
            <a:r>
              <a:rPr lang="en-US" sz="3200">
                <a:latin typeface="+mn-lt"/>
              </a:rPr>
              <a:t>  </a:t>
            </a:r>
            <a:r>
              <a:rPr lang="en-US" sz="3200" err="1">
                <a:latin typeface="+mn-lt"/>
              </a:rPr>
              <a:t>tarjoiluja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toiveiden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mukaan</a:t>
            </a:r>
            <a:endParaRPr lang="en-US" sz="3200">
              <a:latin typeface="+mn-lt"/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1702A639-8D6B-9A20-CBB0-BBC4FA9073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973" y="6115678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E584C-B5A0-BFCF-EDE3-4D6E4F67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350035-FCDF-5153-EE00-458C74734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1A76663-E91E-3637-ADBE-1938DAAB2A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C021D2-941C-1A5B-38C5-E576EFE39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F1F129-8FFD-7D19-0AC0-2FEDA1A9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772" y="505400"/>
            <a:ext cx="2403076" cy="2695000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 err="1">
                <a:latin typeface="+mn-lt"/>
              </a:rPr>
              <a:t>Ravintola-paikkoja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salissa</a:t>
            </a:r>
            <a:r>
              <a:rPr lang="en-US" sz="3200">
                <a:latin typeface="+mn-lt"/>
              </a:rPr>
              <a:t> 120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ja </a:t>
            </a:r>
            <a:r>
              <a:rPr lang="en-US" sz="3200" err="1">
                <a:latin typeface="+mn-lt"/>
              </a:rPr>
              <a:t>kesällä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terassilla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lisää</a:t>
            </a:r>
            <a:endParaRPr lang="en-US" sz="3200">
              <a:latin typeface="+mn-lt"/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3EBDEBDA-2DCA-A0D5-0AE8-71DCC0E2A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463" y="6115669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DEFCE-1259-AC91-9EE7-968D4E34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E4829DC-0A66-936E-24D7-00659E53B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8BF5DB-72F6-E79D-1702-08B57670C2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4" y="0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899CBC-117D-46C9-C714-95BF9E17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BEC573-3FFE-A8EB-A389-FE765254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214" y="543931"/>
            <a:ext cx="2403076" cy="2880360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 err="1"/>
              <a:t>Erilaisia</a:t>
            </a:r>
            <a:r>
              <a:rPr lang="en-US" sz="3200"/>
              <a:t> </a:t>
            </a:r>
            <a:r>
              <a:rPr lang="en-US" sz="3200" err="1"/>
              <a:t>vaihtoehtoja</a:t>
            </a:r>
            <a:br>
              <a:rPr lang="en-US" sz="3200"/>
            </a:br>
            <a:r>
              <a:rPr lang="en-US" sz="3200" err="1"/>
              <a:t>majoittu-miseen</a:t>
            </a:r>
            <a:r>
              <a:rPr lang="en-US" sz="3200"/>
              <a:t> </a:t>
            </a:r>
            <a:br>
              <a:rPr lang="en-US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6CE13281-A159-B2E1-3864-802688F634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523" y="6115669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F93A8-0198-1E24-B295-2542E1F7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DB8652-2C3A-9217-3966-C1AA3AE2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FF4499-36F5-FD12-3B9F-951B342E18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B9C040-103E-CEE4-97F5-5ECE6824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FA3F0B-9B3D-BE08-FED8-886EFA09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8"/>
            <a:ext cx="2403076" cy="212807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 err="1"/>
              <a:t>Osassa</a:t>
            </a:r>
            <a:r>
              <a:rPr lang="en-US" sz="3200"/>
              <a:t> </a:t>
            </a:r>
            <a:r>
              <a:rPr lang="en-US" sz="3200" err="1"/>
              <a:t>huoneista</a:t>
            </a:r>
            <a:r>
              <a:rPr lang="en-US" sz="3200"/>
              <a:t> </a:t>
            </a:r>
            <a:r>
              <a:rPr lang="en-US" sz="3200" err="1"/>
              <a:t>oma</a:t>
            </a:r>
            <a:r>
              <a:rPr lang="en-US" sz="3200"/>
              <a:t> </a:t>
            </a:r>
            <a:r>
              <a:rPr lang="en-US" sz="3200" err="1"/>
              <a:t>wc</a:t>
            </a:r>
            <a:r>
              <a:rPr lang="en-US" sz="3200"/>
              <a:t> ja </a:t>
            </a:r>
            <a:r>
              <a:rPr lang="en-US" sz="3200" err="1"/>
              <a:t>suihku</a:t>
            </a:r>
            <a:r>
              <a:rPr lang="en-US" sz="3200"/>
              <a:t>, </a:t>
            </a:r>
            <a:r>
              <a:rPr lang="en-US" sz="3200" err="1"/>
              <a:t>useimmissa</a:t>
            </a:r>
            <a:r>
              <a:rPr lang="en-US" sz="3200"/>
              <a:t> </a:t>
            </a:r>
            <a:r>
              <a:rPr lang="en-US" sz="3200" err="1"/>
              <a:t>käytävällä</a:t>
            </a:r>
            <a:br>
              <a:rPr lang="en-US" sz="3200"/>
            </a:br>
            <a:br>
              <a:rPr lang="en-US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14DEF929-2F57-A199-26DB-9CE701636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433" y="6115669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2DAFB-1C12-D2D6-8FDF-217FEB8C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3769BDF-EC18-78A2-8A92-AD397677A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2632E7-F39E-049C-588F-07E655369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D2D2B1-806A-5974-0233-97400C9A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788" y="539496"/>
            <a:ext cx="2403076" cy="307238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C04F6F07-E472-225B-5DE7-D206BAB3B2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643" y="6125086"/>
            <a:ext cx="2577289" cy="7329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25C5FDF-40CF-56E9-4EE0-55A51CDAEF58}"/>
              </a:ext>
            </a:extLst>
          </p:cNvPr>
          <p:cNvSpPr txBox="1"/>
          <p:nvPr/>
        </p:nvSpPr>
        <p:spPr>
          <a:xfrm>
            <a:off x="9206132" y="466344"/>
            <a:ext cx="2223242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err="1"/>
              <a:t>Ryhmä</a:t>
            </a:r>
            <a:r>
              <a:rPr lang="en-US" sz="3200"/>
              <a:t>- tai </a:t>
            </a:r>
            <a:r>
              <a:rPr lang="en-US" sz="3200" err="1"/>
              <a:t>perhe-huoneita</a:t>
            </a:r>
            <a:br>
              <a:rPr lang="en-US" sz="3200"/>
            </a:br>
            <a:r>
              <a:rPr lang="en-US" sz="3200"/>
              <a:t>max 130 </a:t>
            </a:r>
            <a:r>
              <a:rPr lang="en-US" sz="3200" err="1"/>
              <a:t>hlölle</a:t>
            </a:r>
            <a:r>
              <a:rPr lang="en-US" sz="3200"/>
              <a:t> </a:t>
            </a:r>
            <a:br>
              <a:rPr lang="en-US" sz="3200"/>
            </a:br>
            <a:endParaRPr lang="fi-FI" sz="32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E40BF3B-A993-3663-AA9B-390E320B3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7" y="0"/>
            <a:ext cx="8964167" cy="6858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50930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9E8E9-FE31-A22B-09CE-891F6938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8CFDE8CA-870B-3F9F-9A77-7BA6D970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1DEDAA-2A0F-FDA1-2F72-BDC6AFA5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4100"/>
              <a:t>Monipuolinen loma- ja kurssikeskus </a:t>
            </a:r>
            <a:br>
              <a:rPr lang="fi-FI" sz="4100"/>
            </a:br>
            <a:r>
              <a:rPr lang="fi-FI" sz="4100"/>
              <a:t>palvelee erilaisia ryhmiä ympäri vuoden</a:t>
            </a:r>
            <a:endParaRPr lang="en-US" sz="410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7862C99C-0F26-5AA9-E935-7A39354F2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2DB94C3-4917-1EFD-04B6-4EC6B7B8B8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937" y="2284119"/>
            <a:ext cx="7653160" cy="426080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EF186B3-20A9-4C41-DAF2-46D32E45FB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011" y="6040800"/>
            <a:ext cx="25170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0CEF01-9FE7-D2A8-95BB-288E6C50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/>
              <a:t>Suosittu</a:t>
            </a:r>
            <a:r>
              <a:rPr lang="en-US" sz="4000"/>
              <a:t> </a:t>
            </a:r>
            <a:r>
              <a:rPr lang="en-US" sz="4000" err="1"/>
              <a:t>tapahtumakeskus</a:t>
            </a:r>
            <a:r>
              <a:rPr lang="en-US" sz="4000"/>
              <a:t> </a:t>
            </a:r>
            <a:r>
              <a:rPr lang="en-US" sz="4000" err="1"/>
              <a:t>isoillekin</a:t>
            </a:r>
            <a:r>
              <a:rPr lang="en-US" sz="4000"/>
              <a:t> </a:t>
            </a:r>
            <a:r>
              <a:rPr lang="en-US" sz="4000" err="1"/>
              <a:t>ryhmille</a:t>
            </a:r>
            <a:endParaRPr lang="en-US" sz="4000"/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6" descr="Kuva, joka sisältää kohteen piha-, ruoho, taivas, Tontti&#10;&#10;Tekoälyn luoma sisältö voi olla virheellistä.">
            <a:extLst>
              <a:ext uri="{FF2B5EF4-FFF2-40B4-BE49-F238E27FC236}">
                <a16:creationId xmlns:a16="http://schemas.microsoft.com/office/drawing/2014/main" id="{E1855678-A1A2-758C-A117-D223422FB1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95587" y="2355436"/>
            <a:ext cx="6841899" cy="418360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8BC2856-598E-AA9A-CE8D-E3EE183B4B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584" y="5845731"/>
            <a:ext cx="2983270" cy="8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1DCE-20D2-8781-4731-3829215E4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464BB7-D2ED-71D9-DE5C-0EC00F9A3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87E5D3-09E2-6A93-5D48-4F0E679D36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276732-B905-082C-63BB-6D4332FC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0ABCD8-F47E-D06D-A336-68DD8F67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8"/>
            <a:ext cx="2403076" cy="332281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3200" err="1"/>
              <a:t>Teltta-tapahtuma</a:t>
            </a:r>
            <a:r>
              <a:rPr lang="en-US" sz="3200"/>
              <a:t> Vivamon </a:t>
            </a:r>
            <a:r>
              <a:rPr lang="en-US" sz="3200" err="1"/>
              <a:t>puutarha-alueelle</a:t>
            </a:r>
            <a:r>
              <a:rPr lang="en-US" sz="3200"/>
              <a:t> </a:t>
            </a:r>
            <a:r>
              <a:rPr lang="en-US" sz="3200" err="1"/>
              <a:t>järven</a:t>
            </a:r>
            <a:r>
              <a:rPr lang="en-US" sz="3200"/>
              <a:t> </a:t>
            </a:r>
            <a:r>
              <a:rPr lang="en-US" sz="3200" err="1"/>
              <a:t>rantaan</a:t>
            </a:r>
            <a:r>
              <a:rPr lang="en-US" sz="3200"/>
              <a:t>, </a:t>
            </a:r>
            <a:br>
              <a:rPr lang="en-US" sz="3200"/>
            </a:br>
            <a:r>
              <a:rPr lang="en-US" sz="3200"/>
              <a:t>max 700 </a:t>
            </a:r>
            <a:r>
              <a:rPr lang="en-US" sz="3200" err="1"/>
              <a:t>hlöä</a:t>
            </a: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208FDC76-84CE-A679-4C6F-7F0C3D4486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715" y="6115669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9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3849-F0E7-CAA7-1A14-7D988BB4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36BEA62-0B5C-1B73-0FCA-D290E630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0012819-2167-49B5-1A70-E88E5E8242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-73142"/>
            <a:ext cx="914398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3E0F8BE-0B26-6827-A86B-113B7972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A57E36-1DBE-508B-0BDB-5F6B4A5C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902" y="743447"/>
            <a:ext cx="3212931" cy="137796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r>
              <a:rPr lang="en-US" sz="3200"/>
              <a:t>Vivamo </a:t>
            </a:r>
            <a:r>
              <a:rPr lang="en-US" sz="3200" err="1"/>
              <a:t>sijaitsee</a:t>
            </a:r>
            <a:r>
              <a:rPr lang="en-US" sz="3200"/>
              <a:t>      </a:t>
            </a:r>
            <a:r>
              <a:rPr lang="en-US" sz="3200" err="1"/>
              <a:t>Lohjanjärven</a:t>
            </a:r>
            <a:r>
              <a:rPr lang="en-US" sz="3200"/>
              <a:t> </a:t>
            </a:r>
            <a:r>
              <a:rPr lang="en-US" sz="3200" err="1"/>
              <a:t>rannalla</a:t>
            </a:r>
            <a:r>
              <a:rPr lang="en-US" sz="3200"/>
              <a:t>. 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8E214EEB-1D3F-C0D5-8D6B-D7615EF2E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280" y="6114553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C18C9E-E85A-4936-657E-D525F56420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86" cy="67253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F2FCED-77DF-4743-389D-C9FF4E8B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968" y="274373"/>
            <a:ext cx="2943761" cy="1389835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err="1"/>
              <a:t>Rantasaunoja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 ja </a:t>
            </a:r>
            <a:r>
              <a:rPr lang="en-US" sz="3200" err="1"/>
              <a:t>nuotiopaikka</a:t>
            </a: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1702A639-8D6B-9A20-CBB0-BBC4FA9073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760" y="6125086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3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0275D-FDB8-6BC2-6F46-97CCB50B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FFB127-388A-2ED9-C70C-425F0FF5D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CC2C52B-835B-38E3-4668-6A4343C870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66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C84436-917D-056A-BECD-01B52EE3A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6A8D17-137E-98DD-AB29-694C36F0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5968" y="139943"/>
            <a:ext cx="3015761" cy="193574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err="1"/>
              <a:t>Karavaanarit</a:t>
            </a:r>
            <a:r>
              <a:rPr lang="en-US" sz="3300"/>
              <a:t> </a:t>
            </a:r>
            <a:br>
              <a:rPr lang="en-US" sz="3300"/>
            </a:br>
            <a:r>
              <a:rPr lang="en-US" sz="3300" err="1"/>
              <a:t>ovat</a:t>
            </a:r>
            <a:r>
              <a:rPr lang="en-US" sz="3300"/>
              <a:t> </a:t>
            </a:r>
            <a:r>
              <a:rPr lang="en-US" sz="3300" err="1"/>
              <a:t>myös</a:t>
            </a:r>
            <a:r>
              <a:rPr lang="en-US" sz="3300"/>
              <a:t> </a:t>
            </a:r>
            <a:r>
              <a:rPr lang="en-US" sz="3300" err="1"/>
              <a:t>tervetulleita</a:t>
            </a:r>
            <a:r>
              <a:rPr lang="en-US" sz="3300"/>
              <a:t> </a:t>
            </a:r>
            <a:r>
              <a:rPr lang="en-US" sz="3300" err="1"/>
              <a:t>Vivamoon</a:t>
            </a:r>
            <a:endParaRPr lang="en-US" sz="33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57424D7A-4A7E-DC1B-E649-251FAD16B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458" y="6125086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9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0CEF01-9FE7-D2A8-95BB-288E6C50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Monipuolista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ohjelmaa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varattavissa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8BC2856-598E-AA9A-CE8D-E3EE183B4B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137" y="6071942"/>
            <a:ext cx="2718687" cy="786058"/>
          </a:xfrm>
          <a:prstGeom prst="rect">
            <a:avLst/>
          </a:prstGeom>
        </p:spPr>
      </p:pic>
      <p:pic>
        <p:nvPicPr>
          <p:cNvPr id="5" name="Sisällön paikkamerkki 6" descr="Kuva, joka sisältää kohteen vaate, henkilö, piha-, puu&#10;&#10;Tekoälyn luoma sisältö voi olla virheellistä.">
            <a:extLst>
              <a:ext uri="{FF2B5EF4-FFF2-40B4-BE49-F238E27FC236}">
                <a16:creationId xmlns:a16="http://schemas.microsoft.com/office/drawing/2014/main" id="{E3A5FADC-3DCC-BF22-00C4-EBAA153D40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19" y="2148426"/>
            <a:ext cx="7630565" cy="43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A96DC-CFCB-5888-2EF3-3DC5F63D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839DC5-DCAB-A282-1341-42D43D8F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DECB5C8-3C75-3D6B-CD7E-2541B8A765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E61D6D4-75C9-2012-C57A-6D3AC0E2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0F0990-D04D-8623-D7CD-40F4EC4D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/>
              <a:t> </a:t>
            </a:r>
            <a:br>
              <a:rPr lang="en-US" sz="3300"/>
            </a:br>
            <a:endParaRPr lang="en-US" sz="33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8DE833FB-4F5F-55A7-EC28-45043E3CD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900" y="6123635"/>
            <a:ext cx="2577289" cy="73291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5F7B38E-D723-9B77-2F67-0046789DD52C}"/>
              </a:ext>
            </a:extLst>
          </p:cNvPr>
          <p:cNvSpPr txBox="1"/>
          <p:nvPr/>
        </p:nvSpPr>
        <p:spPr>
          <a:xfrm>
            <a:off x="8572500" y="2798064"/>
            <a:ext cx="31908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/>
              <a:t>Hengellistä  musiikkia ja yhteislaulua</a:t>
            </a:r>
          </a:p>
        </p:txBody>
      </p:sp>
    </p:spTree>
    <p:extLst>
      <p:ext uri="{BB962C8B-B14F-4D97-AF65-F5344CB8AC3E}">
        <p14:creationId xmlns:p14="http://schemas.microsoft.com/office/powerpoint/2010/main" val="154139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FA47-0F6D-C7F5-2C30-32588FDE8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BEF99C-714F-B302-551B-7D77B6D4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72A5E69-3D35-B52E-5B25-B68C9A4F84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F46F81E-7DC0-1F66-9F66-F736A5AE6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5C0AB9-8551-C1D5-BEFB-CF41A2FC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/>
              <a:t> </a:t>
            </a:r>
            <a:br>
              <a:rPr lang="en-US" sz="3300"/>
            </a:br>
            <a:endParaRPr lang="en-US" sz="33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1066234A-4EBF-0FC1-5E23-2B42EA0E3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840" y="6125086"/>
            <a:ext cx="2577289" cy="7329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CFEA840-A6E1-83A3-815B-DA7BAC223A11}"/>
              </a:ext>
            </a:extLst>
          </p:cNvPr>
          <p:cNvSpPr txBox="1"/>
          <p:nvPr/>
        </p:nvSpPr>
        <p:spPr>
          <a:xfrm>
            <a:off x="8591550" y="2216719"/>
            <a:ext cx="3086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/>
              <a:t>Myös viihdemusiikkia tai klassista</a:t>
            </a:r>
          </a:p>
        </p:txBody>
      </p:sp>
    </p:spTree>
    <p:extLst>
      <p:ext uri="{BB962C8B-B14F-4D97-AF65-F5344CB8AC3E}">
        <p14:creationId xmlns:p14="http://schemas.microsoft.com/office/powerpoint/2010/main" val="322972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9879-CCA0-FA77-8B58-157C37B56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FFA5E93-273B-B540-4BC6-1C04B24E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18A835-E562-CB98-346E-6A09A9B6D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F30D536-0BA3-7CE9-EF9B-B8CC88259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3A129A-2AE6-C0DA-3AC1-E168795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878" y="2167127"/>
            <a:ext cx="2577289" cy="43891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/>
              <a:t> </a:t>
            </a:r>
            <a:br>
              <a:rPr lang="en-US" sz="3300"/>
            </a:br>
            <a:br>
              <a:rPr lang="en-US" sz="3300"/>
            </a:br>
            <a:br>
              <a:rPr lang="en-US" sz="3300"/>
            </a:br>
            <a:r>
              <a:rPr lang="en-US" sz="3600" err="1"/>
              <a:t>Raamattukylän</a:t>
            </a:r>
            <a:r>
              <a:rPr lang="en-US" sz="3600"/>
              <a:t> </a:t>
            </a:r>
            <a:r>
              <a:rPr lang="en-US" sz="3600" err="1"/>
              <a:t>näytelmät</a:t>
            </a:r>
            <a:r>
              <a:rPr lang="en-US" sz="3600"/>
              <a:t> </a:t>
            </a:r>
            <a:r>
              <a:rPr lang="en-US" sz="3600" err="1"/>
              <a:t>myös</a:t>
            </a:r>
            <a:r>
              <a:rPr lang="en-US" sz="3600"/>
              <a:t> </a:t>
            </a:r>
            <a:r>
              <a:rPr lang="en-US" sz="3600" err="1"/>
              <a:t>tilauksesta</a:t>
            </a:r>
            <a:r>
              <a:rPr lang="en-US" sz="3600"/>
              <a:t> </a:t>
            </a:r>
            <a:r>
              <a:rPr lang="en-US" sz="3600" err="1"/>
              <a:t>ryhmille</a:t>
            </a:r>
            <a:r>
              <a:rPr lang="en-US" sz="3600"/>
              <a:t> </a:t>
            </a: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7BB336C5-4125-DCF0-7AEC-C9E9FD055A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190" y="6125076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8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8251A-AD61-A6A0-64DE-2035FD638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4C6E84C-C6B1-F385-E3A4-DB9D04B04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1005D1-0B8F-B98C-5124-3D1D41960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" y="0"/>
            <a:ext cx="10287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4CE96A-893B-8656-D0F6-196B229E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EDBE33-5D22-8080-6C9F-BC83A316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736" y="0"/>
            <a:ext cx="2980099" cy="410565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200"/>
            </a:br>
            <a:br>
              <a:rPr lang="en-US" sz="3200"/>
            </a:br>
            <a:r>
              <a:rPr lang="en-US" sz="3200" err="1"/>
              <a:t>Lastenkylässä</a:t>
            </a:r>
            <a:r>
              <a:rPr lang="en-US" sz="3200"/>
              <a:t>  </a:t>
            </a:r>
            <a:r>
              <a:rPr lang="en-US" sz="3200" err="1"/>
              <a:t>ohjelmaa</a:t>
            </a:r>
            <a:r>
              <a:rPr lang="en-US" sz="3200"/>
              <a:t> </a:t>
            </a:r>
            <a:r>
              <a:rPr lang="en-US" sz="3200" err="1"/>
              <a:t>kesällä</a:t>
            </a:r>
            <a:r>
              <a:rPr lang="en-US" sz="3200"/>
              <a:t>.</a:t>
            </a:r>
            <a:br>
              <a:rPr lang="en-US" sz="3200"/>
            </a:br>
            <a:br>
              <a:rPr lang="en-US" sz="3200"/>
            </a:br>
            <a:r>
              <a:rPr lang="en-US" sz="3200" err="1"/>
              <a:t>Aaseja</a:t>
            </a:r>
            <a:r>
              <a:rPr lang="en-US" sz="3200"/>
              <a:t> ja </a:t>
            </a:r>
            <a:r>
              <a:rPr lang="en-US" sz="3200" err="1"/>
              <a:t>lampaita</a:t>
            </a:r>
            <a:r>
              <a:rPr lang="en-US" sz="3200"/>
              <a:t>  </a:t>
            </a:r>
            <a:r>
              <a:rPr lang="en-US" sz="3200" err="1"/>
              <a:t>piha-alueella</a:t>
            </a:r>
            <a:r>
              <a:rPr lang="en-US" sz="3200"/>
              <a:t>.</a:t>
            </a:r>
            <a:br>
              <a:rPr lang="en-US" sz="3200"/>
            </a:br>
            <a:br>
              <a:rPr lang="en-US" sz="3200"/>
            </a:br>
            <a:r>
              <a:rPr lang="en-US" sz="3200" err="1"/>
              <a:t>Luontoretkeilymahdollisuudet</a:t>
            </a:r>
            <a:r>
              <a:rPr lang="en-US" sz="3200"/>
              <a:t>.</a:t>
            </a:r>
            <a:br>
              <a:rPr lang="en-US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344AB49F-C061-9867-0BCE-5C0D0F5AE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360" y="6125086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B009D-D119-37EB-66EA-AB0318C7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	Tervetuloa </a:t>
            </a:r>
            <a:r>
              <a:rPr lang="fi-FI" err="1"/>
              <a:t>Vivamoon</a:t>
            </a:r>
            <a:r>
              <a:rPr lang="fi-FI"/>
              <a:t>, Lohjalle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2D9B86-A951-42A9-6390-35206DEDBF8D}"/>
              </a:ext>
            </a:extLst>
          </p:cNvPr>
          <p:cNvSpPr txBox="1"/>
          <p:nvPr/>
        </p:nvSpPr>
        <p:spPr>
          <a:xfrm>
            <a:off x="1600200" y="1690688"/>
            <a:ext cx="84010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/>
              <a:t>Vivamo on suosittu loma- ja kurssikeskus Lohjanjärven rannalla 60 km Helsingin keskustasta, ajomatka noin 45 min. </a:t>
            </a:r>
          </a:p>
          <a:p>
            <a:endParaRPr lang="fi-FI" sz="2800"/>
          </a:p>
          <a:p>
            <a:r>
              <a:rPr lang="fi-FI" sz="2800"/>
              <a:t>Vivamo on kutsunut vaeltajia poluilleen yli sadan vuoden ajan. Tarjoamme ympäri vuoden erilaisia tapahtumia kaiken ikäisille. Tiesithän, että voit myös varata kaikki Vivamon tilat omalle ryhmällesi? </a:t>
            </a:r>
          </a:p>
        </p:txBody>
      </p:sp>
      <p:pic>
        <p:nvPicPr>
          <p:cNvPr id="6" name="Kuva 5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9DFC56D3-0730-FE75-C79F-7E8D2DB66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151" y="6126418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4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96A87-C432-6199-6229-66CE7F5FF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1353F38-ABB4-E560-BFAF-3821A571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5875B7-A34F-26A6-455B-E65AB482C7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75722" y="857249"/>
            <a:ext cx="6857990" cy="51434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AE0CFF4-2646-2237-2D55-3333E98F0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869B12-1554-99E1-C85D-9354781E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255" y="3706690"/>
            <a:ext cx="4950176" cy="241979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3300"/>
              <a:t>Nukketeatteri Sananjalka puhuttelee myös aikuisia ja </a:t>
            </a:r>
            <a:br>
              <a:rPr lang="en-US" sz="3300"/>
            </a:br>
            <a:r>
              <a:rPr lang="en-US" sz="3200"/>
              <a:t>Vivamon </a:t>
            </a:r>
            <a:r>
              <a:rPr lang="en-US" sz="3200" err="1"/>
              <a:t>tädit</a:t>
            </a:r>
            <a:r>
              <a:rPr lang="en-US" sz="3200"/>
              <a:t> </a:t>
            </a:r>
            <a:r>
              <a:rPr lang="en-US" sz="3200" err="1"/>
              <a:t>voivat</a:t>
            </a:r>
            <a:r>
              <a:rPr lang="en-US" sz="3200"/>
              <a:t> </a:t>
            </a:r>
            <a:r>
              <a:rPr lang="en-US" sz="3200" err="1"/>
              <a:t>kertoa</a:t>
            </a:r>
            <a:r>
              <a:rPr lang="en-US" sz="3200"/>
              <a:t> </a:t>
            </a:r>
            <a:r>
              <a:rPr lang="en-US" sz="3200" err="1"/>
              <a:t>historiasta</a:t>
            </a: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5EA6B9FA-59E4-C420-29CA-C560F18B7F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840" y="6124389"/>
            <a:ext cx="2577289" cy="73291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454E011-04B6-B4BA-653B-094AD068F2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01" y="0"/>
            <a:ext cx="5224725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91699-4EFF-FAD2-35A0-D5DEDACF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95CBCA1-A900-96ED-BA95-5DDDEDE5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768E44A-9991-2D2E-86AD-FD025324F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10BF20D-24E6-D294-FE95-B4D10FE6E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F3DF9-A896-3945-17C0-6104D8798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7410" y="234609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3200">
                <a:latin typeface="+mj-lt"/>
              </a:rPr>
              <a:t>Muita ohjelmapalveluja:</a:t>
            </a:r>
            <a:br>
              <a:rPr lang="fi-FI" sz="3200">
                <a:latin typeface="+mj-lt"/>
              </a:rPr>
            </a:br>
            <a:endParaRPr lang="fi-FI" sz="3200">
              <a:latin typeface="+mj-lt"/>
            </a:endParaRPr>
          </a:p>
          <a:p>
            <a:r>
              <a:rPr lang="fi-FI" err="1">
                <a:latin typeface="+mj-lt"/>
              </a:rPr>
              <a:t>Bibliodraama</a:t>
            </a:r>
            <a:endParaRPr lang="fi-FI">
              <a:latin typeface="+mj-lt"/>
            </a:endParaRPr>
          </a:p>
          <a:p>
            <a:r>
              <a:rPr lang="fi-FI" err="1">
                <a:latin typeface="+mj-lt"/>
              </a:rPr>
              <a:t>Krito</a:t>
            </a:r>
            <a:r>
              <a:rPr lang="fi-FI">
                <a:latin typeface="+mj-lt"/>
              </a:rPr>
              <a:t>- tai L10T-koulutus</a:t>
            </a:r>
          </a:p>
          <a:p>
            <a:r>
              <a:rPr lang="fi-FI">
                <a:latin typeface="+mj-lt"/>
              </a:rPr>
              <a:t>Gospel-</a:t>
            </a:r>
            <a:r>
              <a:rPr lang="fi-FI" err="1">
                <a:latin typeface="+mj-lt"/>
              </a:rPr>
              <a:t>lattarit</a:t>
            </a:r>
            <a:r>
              <a:rPr lang="fi-FI">
                <a:latin typeface="+mj-lt"/>
              </a:rPr>
              <a:t> tai ylistystanssi</a:t>
            </a:r>
          </a:p>
          <a:p>
            <a:r>
              <a:rPr lang="fi-FI">
                <a:latin typeface="+mj-lt"/>
              </a:rPr>
              <a:t>Pakopeli</a:t>
            </a:r>
          </a:p>
          <a:p>
            <a:r>
              <a:rPr lang="fi-FI">
                <a:latin typeface="+mj-lt"/>
              </a:rPr>
              <a:t>Workshop, luento </a:t>
            </a:r>
            <a:r>
              <a:rPr lang="fi-FI" err="1">
                <a:latin typeface="+mj-lt"/>
              </a:rPr>
              <a:t>tmv</a:t>
            </a:r>
            <a:r>
              <a:rPr lang="fi-FI">
                <a:latin typeface="+mj-lt"/>
              </a:rPr>
              <a:t>.</a:t>
            </a:r>
            <a:endParaRPr lang="en-US">
              <a:latin typeface="+mj-lt"/>
            </a:endParaRPr>
          </a:p>
        </p:txBody>
      </p:sp>
      <p:pic>
        <p:nvPicPr>
          <p:cNvPr id="4" name="Kuva 3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F7C1E557-6C15-039B-655F-65A05B9CD1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830" y="6076940"/>
            <a:ext cx="28194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10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99E51C-E18F-2615-0A8D-2F8F0F80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Vivamossa on kesällä kaikki tämä</a:t>
            </a:r>
            <a:br>
              <a:rPr lang="en-US" sz="3800"/>
            </a:br>
            <a:endParaRPr lang="en-US" sz="38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8CFC67-650F-BAC0-16DA-E09A277F7242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Ravintola</a:t>
            </a:r>
            <a:r>
              <a:rPr lang="en-US" sz="2800"/>
              <a:t>- ja </a:t>
            </a:r>
            <a:r>
              <a:rPr lang="en-US" sz="2800" err="1"/>
              <a:t>majoituspalvelut</a:t>
            </a:r>
            <a:r>
              <a:rPr lang="en-US" sz="2800"/>
              <a:t> max 130 </a:t>
            </a:r>
            <a:r>
              <a:rPr lang="en-US" sz="2800" err="1"/>
              <a:t>hlölle</a:t>
            </a:r>
            <a:endParaRPr lang="en-US" sz="28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Tilat</a:t>
            </a:r>
            <a:r>
              <a:rPr lang="en-US" sz="2800"/>
              <a:t> </a:t>
            </a:r>
            <a:r>
              <a:rPr lang="en-US" sz="2800" err="1"/>
              <a:t>leireille</a:t>
            </a:r>
            <a:r>
              <a:rPr lang="en-US" sz="2800"/>
              <a:t>, </a:t>
            </a:r>
            <a:r>
              <a:rPr lang="en-US" sz="2800" err="1"/>
              <a:t>kokouksille</a:t>
            </a:r>
            <a:r>
              <a:rPr lang="en-US" sz="2800"/>
              <a:t>, </a:t>
            </a:r>
            <a:r>
              <a:rPr lang="en-US" sz="2800" err="1"/>
              <a:t>juhlille</a:t>
            </a:r>
            <a:r>
              <a:rPr lang="en-US" sz="2800"/>
              <a:t> ja </a:t>
            </a:r>
            <a:r>
              <a:rPr lang="en-US" sz="2800" err="1"/>
              <a:t>tapahtumille</a:t>
            </a:r>
            <a:endParaRPr lang="en-US" sz="28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Ohjelmapalvelut</a:t>
            </a:r>
            <a:r>
              <a:rPr lang="en-US" sz="2800"/>
              <a:t> </a:t>
            </a:r>
            <a:r>
              <a:rPr lang="en-US" sz="2800" err="1"/>
              <a:t>hengellisiin</a:t>
            </a:r>
            <a:r>
              <a:rPr lang="en-US" sz="2800"/>
              <a:t> </a:t>
            </a:r>
            <a:r>
              <a:rPr lang="en-US" sz="2800" err="1"/>
              <a:t>tilaisuuksiin</a:t>
            </a:r>
            <a:endParaRPr lang="en-US" sz="28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Vivamon Särkyneen Sydämen Kirkko, </a:t>
            </a:r>
            <a:r>
              <a:rPr lang="en-US" sz="2800" err="1"/>
              <a:t>Lastenkirkko</a:t>
            </a:r>
            <a:r>
              <a:rPr lang="en-US" sz="2800"/>
              <a:t> ja </a:t>
            </a:r>
            <a:r>
              <a:rPr lang="en-US" sz="2800" err="1"/>
              <a:t>Pyhän</a:t>
            </a:r>
            <a:r>
              <a:rPr lang="en-US" sz="2800"/>
              <a:t> </a:t>
            </a:r>
            <a:r>
              <a:rPr lang="en-US" sz="2800" err="1"/>
              <a:t>Birgitan</a:t>
            </a:r>
            <a:r>
              <a:rPr lang="en-US" sz="2800"/>
              <a:t> </a:t>
            </a:r>
            <a:r>
              <a:rPr lang="en-US" sz="2800" err="1"/>
              <a:t>kivikappeli</a:t>
            </a:r>
            <a:endParaRPr lang="en-US" sz="28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Hiljaisuuden</a:t>
            </a:r>
            <a:r>
              <a:rPr lang="en-US" sz="2800"/>
              <a:t> </a:t>
            </a:r>
            <a:r>
              <a:rPr lang="en-US" sz="2800" err="1"/>
              <a:t>puutarha</a:t>
            </a:r>
            <a:endParaRPr lang="en-US" sz="2800"/>
          </a:p>
        </p:txBody>
      </p:sp>
      <p:pic>
        <p:nvPicPr>
          <p:cNvPr id="6" name="Kuva 5" descr="Kuva, joka sisältää kohteen piha-, ruoho, taivas, syksy&#10;&#10;Kuvaus luotu automaattisesti">
            <a:extLst>
              <a:ext uri="{FF2B5EF4-FFF2-40B4-BE49-F238E27FC236}">
                <a16:creationId xmlns:a16="http://schemas.microsoft.com/office/drawing/2014/main" id="{AEC10486-EBBE-ED56-1BF3-D399F97349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552" y="418338"/>
            <a:ext cx="4014216" cy="3010662"/>
          </a:xfrm>
          <a:prstGeom prst="rect">
            <a:avLst/>
          </a:prstGeom>
        </p:spPr>
      </p:pic>
      <p:pic>
        <p:nvPicPr>
          <p:cNvPr id="5" name="Kuva 4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2C7A596C-6348-F87F-0D8D-0EF025BCA8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665" y="6065520"/>
            <a:ext cx="2860662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6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D2A7B3-A259-90DC-A22C-6E22A00E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fi-FI" sz="5400"/>
              <a:t>Muuta tekemistä Lohjan seudulla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824113-E9D7-8FD4-8FAB-35F18DB2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9464"/>
            <a:ext cx="6894576" cy="362102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endParaRPr lang="fi-FI" sz="2200" b="1"/>
          </a:p>
          <a:p>
            <a:r>
              <a:rPr lang="fi-FI" err="1">
                <a:ea typeface="+mn-lt"/>
                <a:cs typeface="+mn-lt"/>
              </a:rPr>
              <a:t>Tytyri</a:t>
            </a:r>
            <a:r>
              <a:rPr lang="fi-FI">
                <a:ea typeface="+mn-lt"/>
                <a:cs typeface="+mn-lt"/>
              </a:rPr>
              <a:t> Elämyskaivos</a:t>
            </a:r>
            <a:endParaRPr lang="fi-FI"/>
          </a:p>
          <a:p>
            <a:r>
              <a:rPr lang="fi-FI">
                <a:ea typeface="+mn-lt"/>
                <a:cs typeface="+mn-lt"/>
              </a:rPr>
              <a:t>Lohjan Pyhän Laurin kirkko</a:t>
            </a:r>
            <a:endParaRPr lang="fi-FI"/>
          </a:p>
          <a:p>
            <a:r>
              <a:rPr lang="fi-FI">
                <a:ea typeface="+mn-lt"/>
                <a:cs typeface="+mn-lt"/>
              </a:rPr>
              <a:t>Kaarteen sotamuseo ja </a:t>
            </a:r>
            <a:r>
              <a:rPr lang="fi-FI" err="1">
                <a:ea typeface="+mn-lt"/>
                <a:cs typeface="+mn-lt"/>
              </a:rPr>
              <a:t>TeijArt</a:t>
            </a:r>
            <a:r>
              <a:rPr lang="fi-FI">
                <a:ea typeface="+mn-lt"/>
                <a:cs typeface="+mn-lt"/>
              </a:rPr>
              <a:t> Mosaiikkigalleria</a:t>
            </a:r>
            <a:endParaRPr lang="fi-FI"/>
          </a:p>
          <a:p>
            <a:r>
              <a:rPr lang="fi-FI">
                <a:ea typeface="+mn-lt"/>
                <a:cs typeface="+mn-lt"/>
              </a:rPr>
              <a:t>Elias Lönnrotin Sammatti-kierros, </a:t>
            </a:r>
            <a:r>
              <a:rPr lang="fi-FI" err="1">
                <a:ea typeface="+mn-lt"/>
                <a:cs typeface="+mn-lt"/>
              </a:rPr>
              <a:t>Paikkarin</a:t>
            </a:r>
            <a:r>
              <a:rPr lang="fi-FI">
                <a:ea typeface="+mn-lt"/>
                <a:cs typeface="+mn-lt"/>
              </a:rPr>
              <a:t> Torppa</a:t>
            </a:r>
            <a:endParaRPr lang="fi-FI"/>
          </a:p>
          <a:p>
            <a:r>
              <a:rPr lang="fi-FI">
                <a:ea typeface="+mn-lt"/>
                <a:cs typeface="+mn-lt"/>
              </a:rPr>
              <a:t>Arkkipiispan </a:t>
            </a:r>
            <a:r>
              <a:rPr lang="fi-FI" err="1">
                <a:ea typeface="+mn-lt"/>
                <a:cs typeface="+mn-lt"/>
              </a:rPr>
              <a:t>Karkali</a:t>
            </a:r>
            <a:endParaRPr lang="fi-FI"/>
          </a:p>
          <a:p>
            <a:r>
              <a:rPr lang="fi-FI">
                <a:ea typeface="+mn-lt"/>
                <a:cs typeface="+mn-lt"/>
              </a:rPr>
              <a:t>Arboretum Magnolia ja Villa </a:t>
            </a:r>
            <a:r>
              <a:rPr lang="fi-FI" err="1">
                <a:ea typeface="+mn-lt"/>
                <a:cs typeface="+mn-lt"/>
              </a:rPr>
              <a:t>Elegans</a:t>
            </a:r>
            <a:r>
              <a:rPr lang="fi-FI">
                <a:ea typeface="+mn-lt"/>
                <a:cs typeface="+mn-lt"/>
              </a:rPr>
              <a:t> puutarhoineen </a:t>
            </a:r>
            <a:endParaRPr lang="fi-FI"/>
          </a:p>
          <a:p>
            <a:r>
              <a:rPr lang="fi-FI">
                <a:ea typeface="+mn-lt"/>
                <a:cs typeface="+mn-lt"/>
              </a:rPr>
              <a:t>Alitalon Viinitila</a:t>
            </a:r>
            <a:endParaRPr lang="fi-FI"/>
          </a:p>
          <a:p>
            <a:endParaRPr lang="fi-FI" sz="2200"/>
          </a:p>
          <a:p>
            <a:endParaRPr lang="fi-FI" sz="2200"/>
          </a:p>
          <a:p>
            <a:endParaRPr lang="fi-FI" sz="2200"/>
          </a:p>
        </p:txBody>
      </p:sp>
      <p:pic>
        <p:nvPicPr>
          <p:cNvPr id="7" name="Kuva 6" descr="Kuva, joka sisältää kohteen Ihmisen kasvot, vaate, valokuvakehys, mies&#10;&#10;Kuvaus luotu automaattisesti">
            <a:extLst>
              <a:ext uri="{FF2B5EF4-FFF2-40B4-BE49-F238E27FC236}">
                <a16:creationId xmlns:a16="http://schemas.microsoft.com/office/drawing/2014/main" id="{8B292E05-9481-6D43-D361-5116AF2F3E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40" y="915169"/>
            <a:ext cx="4014216" cy="2257996"/>
          </a:xfrm>
          <a:prstGeom prst="rect">
            <a:avLst/>
          </a:prstGeom>
        </p:spPr>
      </p:pic>
      <p:pic>
        <p:nvPicPr>
          <p:cNvPr id="6" name="Kuva 5" descr="Kuva, joka sisältää kohteen vaate, kansa, jalkineet, henkilö&#10;&#10;Kuvaus luotu automaattisesti">
            <a:extLst>
              <a:ext uri="{FF2B5EF4-FFF2-40B4-BE49-F238E27FC236}">
                <a16:creationId xmlns:a16="http://schemas.microsoft.com/office/drawing/2014/main" id="{7613E1A6-A990-8CDF-12E9-DD9FDAE8F8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340" y="4079193"/>
            <a:ext cx="38689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95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B23668A-E40C-94AD-456C-CA29381E2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49F299-E3C8-9A1E-6E75-938B2277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526" y="365125"/>
            <a:ext cx="364953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err="1"/>
              <a:t>Mitä</a:t>
            </a:r>
            <a:r>
              <a:rPr lang="en-US" sz="3200"/>
              <a:t> </a:t>
            </a:r>
            <a:r>
              <a:rPr lang="en-US" sz="3200" err="1"/>
              <a:t>te</a:t>
            </a:r>
            <a:r>
              <a:rPr lang="en-US" sz="3200"/>
              <a:t> </a:t>
            </a:r>
            <a:r>
              <a:rPr lang="en-US" sz="3200" err="1"/>
              <a:t>haluaisitte</a:t>
            </a:r>
            <a:r>
              <a:rPr lang="en-US" sz="3200"/>
              <a:t> </a:t>
            </a:r>
            <a:r>
              <a:rPr lang="en-US" sz="3200" err="1"/>
              <a:t>tehdä</a:t>
            </a:r>
            <a:r>
              <a:rPr lang="en-US" sz="3200"/>
              <a:t> </a:t>
            </a:r>
            <a:r>
              <a:rPr lang="en-US" sz="3200" err="1"/>
              <a:t>Vivamossa</a:t>
            </a:r>
            <a:r>
              <a:rPr lang="en-US" sz="3200"/>
              <a:t>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8A85A2-9C92-D0AC-DDDB-2C5DBF35C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5527" y="2264868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err="1"/>
              <a:t>Pyydä</a:t>
            </a:r>
            <a:r>
              <a:rPr lang="en-US" sz="2800"/>
              <a:t> </a:t>
            </a:r>
            <a:r>
              <a:rPr lang="en-US" sz="2800" err="1"/>
              <a:t>tarjous</a:t>
            </a:r>
            <a:r>
              <a:rPr lang="en-US" sz="2800"/>
              <a:t> </a:t>
            </a:r>
            <a:r>
              <a:rPr lang="en-US" sz="2800" err="1"/>
              <a:t>ryhmällesi</a:t>
            </a:r>
            <a:r>
              <a:rPr lang="en-US" sz="2800"/>
              <a:t>. </a:t>
            </a:r>
            <a:r>
              <a:rPr lang="en-US" err="1"/>
              <a:t>Lähetä</a:t>
            </a:r>
            <a:r>
              <a:rPr lang="en-US"/>
              <a:t> </a:t>
            </a:r>
            <a:r>
              <a:rPr lang="en-US" err="1"/>
              <a:t>meille</a:t>
            </a:r>
            <a:r>
              <a:rPr lang="en-US"/>
              <a:t> </a:t>
            </a:r>
            <a:r>
              <a:rPr lang="en-US" err="1"/>
              <a:t>sähköpostia</a:t>
            </a:r>
            <a:r>
              <a:rPr lang="en-US"/>
              <a:t>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vivamo@sana.fi</a:t>
            </a:r>
            <a:r>
              <a:rPr lang="en-US"/>
              <a:t>.​</a:t>
            </a: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Kuva 3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F0A7FE5D-59DE-1ED9-BCEB-67C26BB4DF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57" y="6063073"/>
            <a:ext cx="2669354" cy="7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4D016-BEE8-882F-E5C5-CC0CFA28B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DE705A-C186-C400-3803-CD96B8FDB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20224C-C5E6-2BF2-3D1F-3D6015F4FB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" y="9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EE3E6F-C3FA-0352-046B-D3544F9FB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906B21-61AC-D903-403F-06251395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636" y="1712409"/>
            <a:ext cx="2288655" cy="123669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/>
              <a:t> 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fi-FI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5C79C06D-94C2-5DE0-0A83-51B03E608A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288" y="6129790"/>
            <a:ext cx="2577289" cy="7329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50D7105-119D-EA28-66D5-E624D9EE5CFB}"/>
              </a:ext>
            </a:extLst>
          </p:cNvPr>
          <p:cNvSpPr txBox="1"/>
          <p:nvPr/>
        </p:nvSpPr>
        <p:spPr>
          <a:xfrm>
            <a:off x="8631233" y="814895"/>
            <a:ext cx="2288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/>
              <a:t>Järjestä seminaari tai koulutus Vivamo-salissa</a:t>
            </a:r>
          </a:p>
        </p:txBody>
      </p:sp>
    </p:spTree>
    <p:extLst>
      <p:ext uri="{BB962C8B-B14F-4D97-AF65-F5344CB8AC3E}">
        <p14:creationId xmlns:p14="http://schemas.microsoft.com/office/powerpoint/2010/main" val="31837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7CB20-C374-6302-A9FB-7768B7EE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DB2B01-0A8A-C48D-DD1F-B9612F34F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36611F9-1A88-FB6A-B981-28A7041EA1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6840" y="-28221"/>
            <a:ext cx="14878328" cy="68836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364B28-F785-293A-46F4-EFA32991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C58C93-51D6-4099-5309-F372380A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9"/>
            <a:ext cx="2403076" cy="123669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r>
              <a:rPr lang="en-US" sz="3200" err="1">
                <a:latin typeface="Aptos"/>
              </a:rPr>
              <a:t>Juhlavat</a:t>
            </a:r>
            <a:r>
              <a:rPr lang="en-US" sz="3200">
                <a:latin typeface="Aptos"/>
              </a:rPr>
              <a:t> </a:t>
            </a:r>
            <a:r>
              <a:rPr lang="en-US" sz="3200" err="1">
                <a:latin typeface="Aptos"/>
              </a:rPr>
              <a:t>puitteet</a:t>
            </a:r>
            <a:r>
              <a:rPr lang="en-US" sz="3200">
                <a:latin typeface="Aptos"/>
              </a:rPr>
              <a:t> </a:t>
            </a:r>
            <a:r>
              <a:rPr lang="en-US" sz="3200" err="1">
                <a:latin typeface="Aptos"/>
              </a:rPr>
              <a:t>tilaisuudelle</a:t>
            </a:r>
            <a:endParaRPr lang="en-US" sz="3200">
              <a:latin typeface="Aptos"/>
            </a:endParaRPr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F92E8091-1334-DD95-3F2B-75824E562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30" y="6150754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F5B3C-D562-704B-022B-22B9B26EF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64B797-EDB8-62F2-A763-F2D5A614C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C7941C-8BCF-D69D-D0A1-470F695BF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56331" y="1"/>
            <a:ext cx="14941826" cy="68613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4A27B1-147A-DC83-CEBF-B5322AF1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64E6CC-77C1-1566-0420-C035595E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9"/>
            <a:ext cx="2403076" cy="123669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76115685-AB78-980F-96E5-D8484D1A8E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0" y="6125085"/>
            <a:ext cx="2577289" cy="7329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9898363-9779-5CD4-27B2-5C2E91F725B9}"/>
              </a:ext>
            </a:extLst>
          </p:cNvPr>
          <p:cNvSpPr txBox="1"/>
          <p:nvPr/>
        </p:nvSpPr>
        <p:spPr>
          <a:xfrm>
            <a:off x="8655048" y="1702858"/>
            <a:ext cx="277451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3200"/>
              <a:t>Vivamo-saliin mahtuu  </a:t>
            </a:r>
            <a:r>
              <a:rPr lang="fi-FI" sz="3200" err="1"/>
              <a:t>max</a:t>
            </a:r>
            <a:endParaRPr lang="fi-FI" sz="3200"/>
          </a:p>
          <a:p>
            <a:r>
              <a:rPr lang="fi-FI" sz="3200"/>
              <a:t>200 hlöä</a:t>
            </a:r>
          </a:p>
        </p:txBody>
      </p:sp>
    </p:spTree>
    <p:extLst>
      <p:ext uri="{BB962C8B-B14F-4D97-AF65-F5344CB8AC3E}">
        <p14:creationId xmlns:p14="http://schemas.microsoft.com/office/powerpoint/2010/main" val="214448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9AC19-3050-6CCF-FA84-09D3B48F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2AD5497-B252-FBA5-5B4D-ADFE3F60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99BE0E4-F8B9-F5F8-2736-449F9016DA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" y="9"/>
            <a:ext cx="9641420" cy="6848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538EDC5-ECB3-F9DE-4485-1228637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69D288-1197-F1B2-77A4-74B2D784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9"/>
            <a:ext cx="2577288" cy="145894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r>
              <a:rPr lang="en-US" sz="3200" err="1"/>
              <a:t>Monipuolisia</a:t>
            </a:r>
            <a:r>
              <a:rPr lang="en-US" sz="3200"/>
              <a:t> </a:t>
            </a:r>
            <a:r>
              <a:rPr lang="en-US" sz="3200" err="1"/>
              <a:t>muunneltavia</a:t>
            </a:r>
            <a:r>
              <a:rPr lang="en-US" sz="3200"/>
              <a:t> </a:t>
            </a:r>
            <a:r>
              <a:rPr lang="en-US" sz="3200" err="1"/>
              <a:t>tiloja</a:t>
            </a:r>
            <a:r>
              <a:rPr lang="en-US" sz="3200"/>
              <a:t> </a:t>
            </a:r>
            <a:r>
              <a:rPr lang="en-US" sz="3200" err="1"/>
              <a:t>luoviin</a:t>
            </a:r>
            <a:r>
              <a:rPr lang="en-US" sz="3200"/>
              <a:t> </a:t>
            </a:r>
            <a:r>
              <a:rPr lang="en-US" sz="3200" err="1"/>
              <a:t>koulutuksiin</a:t>
            </a: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10F521A3-AD9A-CE9F-1BDE-F1685DA66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783" y="6115678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4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DE98-9361-456C-0BC1-BE08D4F3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AAFB23-D5F7-3CAC-9888-0BD12D4C7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EF74F9-A3B0-17D7-4B3A-BC46DB855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" y="63421"/>
            <a:ext cx="9641420" cy="67217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6EC78F1-B78E-998B-3A71-18646F95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641E70-FE90-6429-57F0-EBD3B824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063" y="-484186"/>
            <a:ext cx="4265411" cy="338126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r>
              <a:rPr lang="en-US" sz="3200" err="1"/>
              <a:t>Ryhmätyötiloja</a:t>
            </a:r>
            <a:r>
              <a:rPr lang="en-US" sz="3200"/>
              <a:t>  </a:t>
            </a:r>
            <a:br>
              <a:rPr lang="en-US" sz="3200"/>
            </a:br>
            <a:r>
              <a:rPr lang="en-US" sz="3200" err="1"/>
              <a:t>tiimipäiviin</a:t>
            </a:r>
            <a:br>
              <a:rPr lang="en-US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CEA57C30-BE7B-7DB5-AF2B-3B8648517C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174" y="6115686"/>
            <a:ext cx="2577289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ED255-2C13-363E-2862-85F89AF5F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95AED7C-2CF7-DA57-B532-19F4503D9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05D2E3B-D6F6-CE0C-840C-866FEAEEFF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540" y="0"/>
            <a:ext cx="10412146" cy="694143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53E4B7C-ACEE-2972-2B51-190C603D7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F7D3FD3-F49F-41A0-CC7E-7BC759C2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68" y="1712408"/>
            <a:ext cx="2403076" cy="212807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lang="en-US" sz="3200"/>
          </a:p>
        </p:txBody>
      </p:sp>
      <p:pic>
        <p:nvPicPr>
          <p:cNvPr id="7" name="Kuva 6" descr="Kuva, joka sisältää kohteen Grafiikka, Karmiini, muotoilu&#10;&#10;Kuvaus luotu automaattisesti">
            <a:extLst>
              <a:ext uri="{FF2B5EF4-FFF2-40B4-BE49-F238E27FC236}">
                <a16:creationId xmlns:a16="http://schemas.microsoft.com/office/drawing/2014/main" id="{826B121C-1DEB-9AE2-2DDE-A5DADCFDB4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473" y="6125086"/>
            <a:ext cx="2577289" cy="7329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106FA50-7009-4223-450D-2ED7645038F7}"/>
              </a:ext>
            </a:extLst>
          </p:cNvPr>
          <p:cNvSpPr txBox="1"/>
          <p:nvPr/>
        </p:nvSpPr>
        <p:spPr>
          <a:xfrm>
            <a:off x="8540496" y="793491"/>
            <a:ext cx="30504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err="1"/>
              <a:t>Kaikissa</a:t>
            </a:r>
            <a:r>
              <a:rPr lang="en-US" sz="3200"/>
              <a:t> </a:t>
            </a:r>
            <a:r>
              <a:rPr lang="en-US" sz="3200" err="1"/>
              <a:t>kokoustiloissa</a:t>
            </a:r>
            <a:r>
              <a:rPr lang="en-US" sz="3200"/>
              <a:t> on </a:t>
            </a:r>
            <a:r>
              <a:rPr lang="en-US" sz="3200" err="1"/>
              <a:t>wifi</a:t>
            </a:r>
            <a:r>
              <a:rPr lang="en-US" sz="3200"/>
              <a:t> ja  </a:t>
            </a:r>
            <a:r>
              <a:rPr lang="en-US" sz="3200" err="1"/>
              <a:t>videotykki</a:t>
            </a:r>
            <a:r>
              <a:rPr lang="en-US" sz="3200"/>
              <a:t>.  </a:t>
            </a:r>
            <a:r>
              <a:rPr lang="en-US" sz="3200" err="1"/>
              <a:t>Äänentoisto</a:t>
            </a:r>
            <a:r>
              <a:rPr lang="en-US" sz="3200"/>
              <a:t>  </a:t>
            </a:r>
            <a:r>
              <a:rPr lang="en-US" sz="3200" err="1"/>
              <a:t>tilauksesta</a:t>
            </a:r>
            <a:r>
              <a:rPr lang="en-US" sz="3200"/>
              <a:t>.</a:t>
            </a:r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251578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016f43-9c59-4302-ad41-a9273d8573ea">
      <Terms xmlns="http://schemas.microsoft.com/office/infopath/2007/PartnerControls"/>
    </lcf76f155ced4ddcb4097134ff3c332f>
    <TaxCatchAll xmlns="7cbf1d37-56d7-4d03-afc3-4cdabe22ba8a" xsi:nil="true"/>
    <kuva xmlns="56016f43-9c59-4302-ad41-a9273d8573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F65AF930FA674789547FF63175AA2F" ma:contentTypeVersion="17" ma:contentTypeDescription="Luo uusi asiakirja." ma:contentTypeScope="" ma:versionID="40b8b1aedf30e0e75fc44e30ef15a95c">
  <xsd:schema xmlns:xsd="http://www.w3.org/2001/XMLSchema" xmlns:xs="http://www.w3.org/2001/XMLSchema" xmlns:p="http://schemas.microsoft.com/office/2006/metadata/properties" xmlns:ns2="56016f43-9c59-4302-ad41-a9273d8573ea" xmlns:ns3="7cbf1d37-56d7-4d03-afc3-4cdabe22ba8a" targetNamespace="http://schemas.microsoft.com/office/2006/metadata/properties" ma:root="true" ma:fieldsID="2dc213cc1738888c82ea6447ce996c4b" ns2:_="" ns3:_="">
    <xsd:import namespace="56016f43-9c59-4302-ad41-a9273d8573ea"/>
    <xsd:import namespace="7cbf1d37-56d7-4d03-afc3-4cdabe22ba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kuv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16f43-9c59-4302-ad41-a9273d857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03837f2d-38eb-42c7-bcef-79840ff244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uva" ma:index="24" nillable="true" ma:displayName="kuva" ma:description="kuva" ma:format="Thumbnail" ma:internalName="kuv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f1d37-56d7-4d03-afc3-4cdabe22ba8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aaca186-bc4d-4301-a9b5-24a709af240d}" ma:internalName="TaxCatchAll" ma:showField="CatchAllData" ma:web="7cbf1d37-56d7-4d03-afc3-4cdabe22ba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A6D65-BF8D-443B-8C23-1782FB54F68B}">
  <ds:schemaRefs>
    <ds:schemaRef ds:uri="56016f43-9c59-4302-ad41-a9273d8573ea"/>
    <ds:schemaRef ds:uri="7cbf1d37-56d7-4d03-afc3-4cdabe22ba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98329C-5C52-4133-BC31-8467DDEEC3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481D0-4196-458D-AC4F-51F33A4728B3}">
  <ds:schemaRefs>
    <ds:schemaRef ds:uri="56016f43-9c59-4302-ad41-a9273d8573ea"/>
    <ds:schemaRef ds:uri="7cbf1d37-56d7-4d03-afc3-4cdabe22ba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Office-teema</vt:lpstr>
      <vt:lpstr>Seminaari, kokous tai tyhypäivä  luonnon keskellä Lohjanjärven rannalla Vivamossa  </vt:lpstr>
      <vt:lpstr>Monipuolinen loma- ja kurssikeskus  palvelee erilaisia ryhmiä ympäri vuoden</vt:lpstr>
      <vt:lpstr> Tervetuloa Vivamoon, Lohjalle</vt:lpstr>
      <vt:lpstr>     </vt:lpstr>
      <vt:lpstr>  Juhlavat puitteet tilaisuudelle</vt:lpstr>
      <vt:lpstr> </vt:lpstr>
      <vt:lpstr>  Monipuolisia muunneltavia tiloja luoviin koulutuksiin</vt:lpstr>
      <vt:lpstr> Ryhmätyötiloja   tiimipäiviin </vt:lpstr>
      <vt:lpstr>          </vt:lpstr>
      <vt:lpstr>          </vt:lpstr>
      <vt:lpstr>     Intiimejä tiloja omalla sisäänkäynnillä pienempiin kokouksiin  </vt:lpstr>
      <vt:lpstr>     Monipuolinen tila koko päivän kestäviin kokouksiin </vt:lpstr>
      <vt:lpstr>  </vt:lpstr>
      <vt:lpstr>  Herkullinen ja edullinen noutopöytä ryhmäruo-kailuihin </vt:lpstr>
      <vt:lpstr>  Ryhmille räätälöimme  tarjoiluja toiveiden mukaan</vt:lpstr>
      <vt:lpstr>          Ravintola-paikkoja salissa 120  ja kesällä terassilla lisää</vt:lpstr>
      <vt:lpstr>       Erilaisia vaihtoehtoja majoittu-miseen  </vt:lpstr>
      <vt:lpstr>         Osassa huoneista oma wc ja suihku, useimmissa käytävällä  </vt:lpstr>
      <vt:lpstr>     </vt:lpstr>
      <vt:lpstr>Suosittu tapahtumakeskus isoillekin ryhmille</vt:lpstr>
      <vt:lpstr>                 Teltta-tapahtuma Vivamon puutarha-alueelle järven rantaan,  max 700 hlöä</vt:lpstr>
      <vt:lpstr> Vivamo sijaitsee      Lohjanjärven rannalla. </vt:lpstr>
      <vt:lpstr>Rantasaunoja   ja nuotiopaikka</vt:lpstr>
      <vt:lpstr>Karavaanarit  ovat myös tervetulleita Vivamoon</vt:lpstr>
      <vt:lpstr>Monipuolista ohjelmaa varattavissa</vt:lpstr>
      <vt:lpstr>  </vt:lpstr>
      <vt:lpstr>  </vt:lpstr>
      <vt:lpstr>    Raamattukylän näytelmät myös tilauksesta ryhmille </vt:lpstr>
      <vt:lpstr>  Lastenkylässä  ohjelmaa kesällä.  Aaseja ja lampaita  piha-alueella.  Luontoretkeilymahdollisuudet. </vt:lpstr>
      <vt:lpstr>Nukketeatteri Sananjalka puhuttelee myös aikuisia ja  Vivamon tädit voivat kertoa historiasta</vt:lpstr>
      <vt:lpstr>PowerPoint Presentation</vt:lpstr>
      <vt:lpstr>Vivamossa on kesällä kaikki tämä </vt:lpstr>
      <vt:lpstr>Muuta tekemistä Lohjan seudulla</vt:lpstr>
      <vt:lpstr>Mitä te haluaisitte tehdä Vivamossa?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Jaana  Raunola</dc:creator>
  <cp:revision>1</cp:revision>
  <dcterms:created xsi:type="dcterms:W3CDTF">2024-10-01T08:35:56Z</dcterms:created>
  <dcterms:modified xsi:type="dcterms:W3CDTF">2025-03-06T10:29:31Z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0x01010058F65AF930FA674789547FF63175AA2F</vt:lpwstr>
  </property>
  <property fmtid="{D5CDD505-2E9C-101B-9397-08002B2CF9AE}" pid="3" name="MediaServiceImageTags">
    <vt:lpwstr/>
  </property>
</Properties>
</file>