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7" r:id="rId3"/>
    <p:sldId id="260" r:id="rId4"/>
    <p:sldId id="266" r:id="rId5"/>
    <p:sldId id="261" r:id="rId6"/>
    <p:sldId id="262" r:id="rId7"/>
    <p:sldId id="264" r:id="rId8"/>
    <p:sldId id="265" r:id="rId9"/>
    <p:sldId id="270" r:id="rId10"/>
    <p:sldId id="267" r:id="rId11"/>
    <p:sldId id="269" r:id="rId12"/>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52" d="100"/>
          <a:sy n="52" d="100"/>
        </p:scale>
        <p:origin x="82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openxmlformats.org/officeDocument/2006/relationships/customXml" Target="../customXml/item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A77B950-F0D4-4BF1-0BB8-994FE4FA0A11}"/>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EF9B0E4C-ADE9-42AB-485B-D088756C2D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EE735733-523A-891D-9CD4-641D1389311D}"/>
              </a:ext>
            </a:extLst>
          </p:cNvPr>
          <p:cNvSpPr>
            <a:spLocks noGrp="1"/>
          </p:cNvSpPr>
          <p:nvPr>
            <p:ph type="dt" sz="half" idx="10"/>
          </p:nvPr>
        </p:nvSpPr>
        <p:spPr/>
        <p:txBody>
          <a:bodyPr/>
          <a:lstStyle/>
          <a:p>
            <a:fld id="{23C5B89F-C5E4-452A-A63D-9DC3CAE0F942}" type="datetimeFigureOut">
              <a:rPr lang="fi-FI" smtClean="0"/>
              <a:t>1.10.2024</a:t>
            </a:fld>
            <a:endParaRPr lang="fi-FI"/>
          </a:p>
        </p:txBody>
      </p:sp>
      <p:sp>
        <p:nvSpPr>
          <p:cNvPr id="5" name="Alatunnisteen paikkamerkki 4">
            <a:extLst>
              <a:ext uri="{FF2B5EF4-FFF2-40B4-BE49-F238E27FC236}">
                <a16:creationId xmlns:a16="http://schemas.microsoft.com/office/drawing/2014/main" id="{8D5AC6F7-68E0-8E09-D65B-45B7AC189B5B}"/>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2387663-5187-6609-AAC5-AA9644A4501C}"/>
              </a:ext>
            </a:extLst>
          </p:cNvPr>
          <p:cNvSpPr>
            <a:spLocks noGrp="1"/>
          </p:cNvSpPr>
          <p:nvPr>
            <p:ph type="sldNum" sz="quarter" idx="12"/>
          </p:nvPr>
        </p:nvSpPr>
        <p:spPr/>
        <p:txBody>
          <a:bodyPr/>
          <a:lstStyle/>
          <a:p>
            <a:fld id="{2223D788-8C1B-4870-A53E-FA80ED8227D9}" type="slidenum">
              <a:rPr lang="fi-FI" smtClean="0"/>
              <a:t>‹#›</a:t>
            </a:fld>
            <a:endParaRPr lang="fi-FI"/>
          </a:p>
        </p:txBody>
      </p:sp>
    </p:spTree>
    <p:extLst>
      <p:ext uri="{BB962C8B-B14F-4D97-AF65-F5344CB8AC3E}">
        <p14:creationId xmlns:p14="http://schemas.microsoft.com/office/powerpoint/2010/main" val="3973943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A9B026-36AA-BC5E-0708-973BB7FED5C1}"/>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256D1BDD-0DB0-2AB5-57E9-BA3E76E64B2D}"/>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C51AF69-B10C-D872-9FE9-1C93AACA9FA7}"/>
              </a:ext>
            </a:extLst>
          </p:cNvPr>
          <p:cNvSpPr>
            <a:spLocks noGrp="1"/>
          </p:cNvSpPr>
          <p:nvPr>
            <p:ph type="dt" sz="half" idx="10"/>
          </p:nvPr>
        </p:nvSpPr>
        <p:spPr/>
        <p:txBody>
          <a:bodyPr/>
          <a:lstStyle/>
          <a:p>
            <a:fld id="{23C5B89F-C5E4-452A-A63D-9DC3CAE0F942}" type="datetimeFigureOut">
              <a:rPr lang="fi-FI" smtClean="0"/>
              <a:t>1.10.2024</a:t>
            </a:fld>
            <a:endParaRPr lang="fi-FI"/>
          </a:p>
        </p:txBody>
      </p:sp>
      <p:sp>
        <p:nvSpPr>
          <p:cNvPr id="5" name="Alatunnisteen paikkamerkki 4">
            <a:extLst>
              <a:ext uri="{FF2B5EF4-FFF2-40B4-BE49-F238E27FC236}">
                <a16:creationId xmlns:a16="http://schemas.microsoft.com/office/drawing/2014/main" id="{1F97EC52-7CFA-47D1-84D4-70C70283B52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DEA0CE3-844D-227E-F44D-B45BCF907DEB}"/>
              </a:ext>
            </a:extLst>
          </p:cNvPr>
          <p:cNvSpPr>
            <a:spLocks noGrp="1"/>
          </p:cNvSpPr>
          <p:nvPr>
            <p:ph type="sldNum" sz="quarter" idx="12"/>
          </p:nvPr>
        </p:nvSpPr>
        <p:spPr/>
        <p:txBody>
          <a:bodyPr/>
          <a:lstStyle/>
          <a:p>
            <a:fld id="{2223D788-8C1B-4870-A53E-FA80ED8227D9}" type="slidenum">
              <a:rPr lang="fi-FI" smtClean="0"/>
              <a:t>‹#›</a:t>
            </a:fld>
            <a:endParaRPr lang="fi-FI"/>
          </a:p>
        </p:txBody>
      </p:sp>
    </p:spTree>
    <p:extLst>
      <p:ext uri="{BB962C8B-B14F-4D97-AF65-F5344CB8AC3E}">
        <p14:creationId xmlns:p14="http://schemas.microsoft.com/office/powerpoint/2010/main" val="1610699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5586B1B3-3D8B-0699-7F1F-1905257B6629}"/>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AAE2498C-79D6-F343-478C-B5E1A5A1822B}"/>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7B94E28A-9644-37BF-B3BD-AFC1201FD5D9}"/>
              </a:ext>
            </a:extLst>
          </p:cNvPr>
          <p:cNvSpPr>
            <a:spLocks noGrp="1"/>
          </p:cNvSpPr>
          <p:nvPr>
            <p:ph type="dt" sz="half" idx="10"/>
          </p:nvPr>
        </p:nvSpPr>
        <p:spPr/>
        <p:txBody>
          <a:bodyPr/>
          <a:lstStyle/>
          <a:p>
            <a:fld id="{23C5B89F-C5E4-452A-A63D-9DC3CAE0F942}" type="datetimeFigureOut">
              <a:rPr lang="fi-FI" smtClean="0"/>
              <a:t>1.10.2024</a:t>
            </a:fld>
            <a:endParaRPr lang="fi-FI"/>
          </a:p>
        </p:txBody>
      </p:sp>
      <p:sp>
        <p:nvSpPr>
          <p:cNvPr id="5" name="Alatunnisteen paikkamerkki 4">
            <a:extLst>
              <a:ext uri="{FF2B5EF4-FFF2-40B4-BE49-F238E27FC236}">
                <a16:creationId xmlns:a16="http://schemas.microsoft.com/office/drawing/2014/main" id="{5F8B41C0-9959-CB2B-F930-F450B6DA016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F14305D-A919-1430-B1FD-321ADDA013E7}"/>
              </a:ext>
            </a:extLst>
          </p:cNvPr>
          <p:cNvSpPr>
            <a:spLocks noGrp="1"/>
          </p:cNvSpPr>
          <p:nvPr>
            <p:ph type="sldNum" sz="quarter" idx="12"/>
          </p:nvPr>
        </p:nvSpPr>
        <p:spPr/>
        <p:txBody>
          <a:bodyPr/>
          <a:lstStyle/>
          <a:p>
            <a:fld id="{2223D788-8C1B-4870-A53E-FA80ED8227D9}" type="slidenum">
              <a:rPr lang="fi-FI" smtClean="0"/>
              <a:t>‹#›</a:t>
            </a:fld>
            <a:endParaRPr lang="fi-FI"/>
          </a:p>
        </p:txBody>
      </p:sp>
    </p:spTree>
    <p:extLst>
      <p:ext uri="{BB962C8B-B14F-4D97-AF65-F5344CB8AC3E}">
        <p14:creationId xmlns:p14="http://schemas.microsoft.com/office/powerpoint/2010/main" val="140952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0B0AFA5-317A-50EF-ACC5-4743E0D2327C}"/>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22FB7C20-8526-6372-D3E8-94A08E0372EF}"/>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62A5AD6A-C7EA-8943-F78D-8352E11BDD9E}"/>
              </a:ext>
            </a:extLst>
          </p:cNvPr>
          <p:cNvSpPr>
            <a:spLocks noGrp="1"/>
          </p:cNvSpPr>
          <p:nvPr>
            <p:ph type="dt" sz="half" idx="10"/>
          </p:nvPr>
        </p:nvSpPr>
        <p:spPr/>
        <p:txBody>
          <a:bodyPr/>
          <a:lstStyle/>
          <a:p>
            <a:fld id="{23C5B89F-C5E4-452A-A63D-9DC3CAE0F942}" type="datetimeFigureOut">
              <a:rPr lang="fi-FI" smtClean="0"/>
              <a:t>1.10.2024</a:t>
            </a:fld>
            <a:endParaRPr lang="fi-FI"/>
          </a:p>
        </p:txBody>
      </p:sp>
      <p:sp>
        <p:nvSpPr>
          <p:cNvPr id="5" name="Alatunnisteen paikkamerkki 4">
            <a:extLst>
              <a:ext uri="{FF2B5EF4-FFF2-40B4-BE49-F238E27FC236}">
                <a16:creationId xmlns:a16="http://schemas.microsoft.com/office/drawing/2014/main" id="{D58DD2E5-5257-0ADC-39C1-B019295CE93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8244E95D-EFBD-D18B-D48F-A8AE0813481D}"/>
              </a:ext>
            </a:extLst>
          </p:cNvPr>
          <p:cNvSpPr>
            <a:spLocks noGrp="1"/>
          </p:cNvSpPr>
          <p:nvPr>
            <p:ph type="sldNum" sz="quarter" idx="12"/>
          </p:nvPr>
        </p:nvSpPr>
        <p:spPr/>
        <p:txBody>
          <a:bodyPr/>
          <a:lstStyle/>
          <a:p>
            <a:fld id="{2223D788-8C1B-4870-A53E-FA80ED8227D9}" type="slidenum">
              <a:rPr lang="fi-FI" smtClean="0"/>
              <a:t>‹#›</a:t>
            </a:fld>
            <a:endParaRPr lang="fi-FI"/>
          </a:p>
        </p:txBody>
      </p:sp>
    </p:spTree>
    <p:extLst>
      <p:ext uri="{BB962C8B-B14F-4D97-AF65-F5344CB8AC3E}">
        <p14:creationId xmlns:p14="http://schemas.microsoft.com/office/powerpoint/2010/main" val="3647269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1B389A9-74A4-F8C2-EF10-D260BE9E1050}"/>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EA007B17-DB4E-8523-023E-B07D58BDF69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B551F6D7-0BDE-A4BB-3689-589D892FA0FF}"/>
              </a:ext>
            </a:extLst>
          </p:cNvPr>
          <p:cNvSpPr>
            <a:spLocks noGrp="1"/>
          </p:cNvSpPr>
          <p:nvPr>
            <p:ph type="dt" sz="half" idx="10"/>
          </p:nvPr>
        </p:nvSpPr>
        <p:spPr/>
        <p:txBody>
          <a:bodyPr/>
          <a:lstStyle/>
          <a:p>
            <a:fld id="{23C5B89F-C5E4-452A-A63D-9DC3CAE0F942}" type="datetimeFigureOut">
              <a:rPr lang="fi-FI" smtClean="0"/>
              <a:t>1.10.2024</a:t>
            </a:fld>
            <a:endParaRPr lang="fi-FI"/>
          </a:p>
        </p:txBody>
      </p:sp>
      <p:sp>
        <p:nvSpPr>
          <p:cNvPr id="5" name="Alatunnisteen paikkamerkki 4">
            <a:extLst>
              <a:ext uri="{FF2B5EF4-FFF2-40B4-BE49-F238E27FC236}">
                <a16:creationId xmlns:a16="http://schemas.microsoft.com/office/drawing/2014/main" id="{78CDB0B6-D898-28D4-08AE-022A5B4E8E4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09072BE2-439E-3467-3E9F-CFFFAA611950}"/>
              </a:ext>
            </a:extLst>
          </p:cNvPr>
          <p:cNvSpPr>
            <a:spLocks noGrp="1"/>
          </p:cNvSpPr>
          <p:nvPr>
            <p:ph type="sldNum" sz="quarter" idx="12"/>
          </p:nvPr>
        </p:nvSpPr>
        <p:spPr/>
        <p:txBody>
          <a:bodyPr/>
          <a:lstStyle/>
          <a:p>
            <a:fld id="{2223D788-8C1B-4870-A53E-FA80ED8227D9}" type="slidenum">
              <a:rPr lang="fi-FI" smtClean="0"/>
              <a:t>‹#›</a:t>
            </a:fld>
            <a:endParaRPr lang="fi-FI"/>
          </a:p>
        </p:txBody>
      </p:sp>
    </p:spTree>
    <p:extLst>
      <p:ext uri="{BB962C8B-B14F-4D97-AF65-F5344CB8AC3E}">
        <p14:creationId xmlns:p14="http://schemas.microsoft.com/office/powerpoint/2010/main" val="1163199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3823346-3AED-8FBF-C45C-9D2D22B8D9A2}"/>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51186F4C-73DB-D578-0C26-D50331248821}"/>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BE5B5100-C29B-3F84-5344-B1A3AEEA8330}"/>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FD788B00-2C62-E588-EF9C-512D0B3802FE}"/>
              </a:ext>
            </a:extLst>
          </p:cNvPr>
          <p:cNvSpPr>
            <a:spLocks noGrp="1"/>
          </p:cNvSpPr>
          <p:nvPr>
            <p:ph type="dt" sz="half" idx="10"/>
          </p:nvPr>
        </p:nvSpPr>
        <p:spPr/>
        <p:txBody>
          <a:bodyPr/>
          <a:lstStyle/>
          <a:p>
            <a:fld id="{23C5B89F-C5E4-452A-A63D-9DC3CAE0F942}" type="datetimeFigureOut">
              <a:rPr lang="fi-FI" smtClean="0"/>
              <a:t>1.10.2024</a:t>
            </a:fld>
            <a:endParaRPr lang="fi-FI"/>
          </a:p>
        </p:txBody>
      </p:sp>
      <p:sp>
        <p:nvSpPr>
          <p:cNvPr id="6" name="Alatunnisteen paikkamerkki 5">
            <a:extLst>
              <a:ext uri="{FF2B5EF4-FFF2-40B4-BE49-F238E27FC236}">
                <a16:creationId xmlns:a16="http://schemas.microsoft.com/office/drawing/2014/main" id="{B0118FFA-94DD-FFD5-A306-24F8D8725337}"/>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8CDC7B15-1BDE-7D84-764B-C117E9631AE7}"/>
              </a:ext>
            </a:extLst>
          </p:cNvPr>
          <p:cNvSpPr>
            <a:spLocks noGrp="1"/>
          </p:cNvSpPr>
          <p:nvPr>
            <p:ph type="sldNum" sz="quarter" idx="12"/>
          </p:nvPr>
        </p:nvSpPr>
        <p:spPr/>
        <p:txBody>
          <a:bodyPr/>
          <a:lstStyle/>
          <a:p>
            <a:fld id="{2223D788-8C1B-4870-A53E-FA80ED8227D9}" type="slidenum">
              <a:rPr lang="fi-FI" smtClean="0"/>
              <a:t>‹#›</a:t>
            </a:fld>
            <a:endParaRPr lang="fi-FI"/>
          </a:p>
        </p:txBody>
      </p:sp>
    </p:spTree>
    <p:extLst>
      <p:ext uri="{BB962C8B-B14F-4D97-AF65-F5344CB8AC3E}">
        <p14:creationId xmlns:p14="http://schemas.microsoft.com/office/powerpoint/2010/main" val="3968612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8CAF8AE-C4C2-5F0B-00ED-39ADAFB4767E}"/>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C4D3CCA8-7E14-4C08-B9AE-68513A8065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19EE808E-75D9-C51F-03E6-43231A616592}"/>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589E9EE5-883C-0D1F-DA05-1325C6E0DA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B6D5F151-6CA0-10DC-A885-6FC89A7F5896}"/>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E3A702F-C368-A476-83E4-EDA8ACB73E92}"/>
              </a:ext>
            </a:extLst>
          </p:cNvPr>
          <p:cNvSpPr>
            <a:spLocks noGrp="1"/>
          </p:cNvSpPr>
          <p:nvPr>
            <p:ph type="dt" sz="half" idx="10"/>
          </p:nvPr>
        </p:nvSpPr>
        <p:spPr/>
        <p:txBody>
          <a:bodyPr/>
          <a:lstStyle/>
          <a:p>
            <a:fld id="{23C5B89F-C5E4-452A-A63D-9DC3CAE0F942}" type="datetimeFigureOut">
              <a:rPr lang="fi-FI" smtClean="0"/>
              <a:t>1.10.2024</a:t>
            </a:fld>
            <a:endParaRPr lang="fi-FI"/>
          </a:p>
        </p:txBody>
      </p:sp>
      <p:sp>
        <p:nvSpPr>
          <p:cNvPr id="8" name="Alatunnisteen paikkamerkki 7">
            <a:extLst>
              <a:ext uri="{FF2B5EF4-FFF2-40B4-BE49-F238E27FC236}">
                <a16:creationId xmlns:a16="http://schemas.microsoft.com/office/drawing/2014/main" id="{B3F09BFC-9947-32ED-7597-A100C4F632E9}"/>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74E665F9-6013-C088-8363-5EE55458D805}"/>
              </a:ext>
            </a:extLst>
          </p:cNvPr>
          <p:cNvSpPr>
            <a:spLocks noGrp="1"/>
          </p:cNvSpPr>
          <p:nvPr>
            <p:ph type="sldNum" sz="quarter" idx="12"/>
          </p:nvPr>
        </p:nvSpPr>
        <p:spPr/>
        <p:txBody>
          <a:bodyPr/>
          <a:lstStyle/>
          <a:p>
            <a:fld id="{2223D788-8C1B-4870-A53E-FA80ED8227D9}" type="slidenum">
              <a:rPr lang="fi-FI" smtClean="0"/>
              <a:t>‹#›</a:t>
            </a:fld>
            <a:endParaRPr lang="fi-FI"/>
          </a:p>
        </p:txBody>
      </p:sp>
    </p:spTree>
    <p:extLst>
      <p:ext uri="{BB962C8B-B14F-4D97-AF65-F5344CB8AC3E}">
        <p14:creationId xmlns:p14="http://schemas.microsoft.com/office/powerpoint/2010/main" val="1823582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4657203-52C1-E4B5-C957-BF83341D73FD}"/>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E994431F-E4FF-60DB-1CE8-0F767FB9C5A9}"/>
              </a:ext>
            </a:extLst>
          </p:cNvPr>
          <p:cNvSpPr>
            <a:spLocks noGrp="1"/>
          </p:cNvSpPr>
          <p:nvPr>
            <p:ph type="dt" sz="half" idx="10"/>
          </p:nvPr>
        </p:nvSpPr>
        <p:spPr/>
        <p:txBody>
          <a:bodyPr/>
          <a:lstStyle/>
          <a:p>
            <a:fld id="{23C5B89F-C5E4-452A-A63D-9DC3CAE0F942}" type="datetimeFigureOut">
              <a:rPr lang="fi-FI" smtClean="0"/>
              <a:t>1.10.2024</a:t>
            </a:fld>
            <a:endParaRPr lang="fi-FI"/>
          </a:p>
        </p:txBody>
      </p:sp>
      <p:sp>
        <p:nvSpPr>
          <p:cNvPr id="4" name="Alatunnisteen paikkamerkki 3">
            <a:extLst>
              <a:ext uri="{FF2B5EF4-FFF2-40B4-BE49-F238E27FC236}">
                <a16:creationId xmlns:a16="http://schemas.microsoft.com/office/drawing/2014/main" id="{25F99CBA-5142-4E75-5F27-AA82BA016967}"/>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EA34546F-D5D3-8FAD-D82D-72BC036C8139}"/>
              </a:ext>
            </a:extLst>
          </p:cNvPr>
          <p:cNvSpPr>
            <a:spLocks noGrp="1"/>
          </p:cNvSpPr>
          <p:nvPr>
            <p:ph type="sldNum" sz="quarter" idx="12"/>
          </p:nvPr>
        </p:nvSpPr>
        <p:spPr/>
        <p:txBody>
          <a:bodyPr/>
          <a:lstStyle/>
          <a:p>
            <a:fld id="{2223D788-8C1B-4870-A53E-FA80ED8227D9}" type="slidenum">
              <a:rPr lang="fi-FI" smtClean="0"/>
              <a:t>‹#›</a:t>
            </a:fld>
            <a:endParaRPr lang="fi-FI"/>
          </a:p>
        </p:txBody>
      </p:sp>
    </p:spTree>
    <p:extLst>
      <p:ext uri="{BB962C8B-B14F-4D97-AF65-F5344CB8AC3E}">
        <p14:creationId xmlns:p14="http://schemas.microsoft.com/office/powerpoint/2010/main" val="3899419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02F9D251-2725-A5C0-0A14-06390D85BE83}"/>
              </a:ext>
            </a:extLst>
          </p:cNvPr>
          <p:cNvSpPr>
            <a:spLocks noGrp="1"/>
          </p:cNvSpPr>
          <p:nvPr>
            <p:ph type="dt" sz="half" idx="10"/>
          </p:nvPr>
        </p:nvSpPr>
        <p:spPr/>
        <p:txBody>
          <a:bodyPr/>
          <a:lstStyle/>
          <a:p>
            <a:fld id="{23C5B89F-C5E4-452A-A63D-9DC3CAE0F942}" type="datetimeFigureOut">
              <a:rPr lang="fi-FI" smtClean="0"/>
              <a:t>1.10.2024</a:t>
            </a:fld>
            <a:endParaRPr lang="fi-FI"/>
          </a:p>
        </p:txBody>
      </p:sp>
      <p:sp>
        <p:nvSpPr>
          <p:cNvPr id="3" name="Alatunnisteen paikkamerkki 2">
            <a:extLst>
              <a:ext uri="{FF2B5EF4-FFF2-40B4-BE49-F238E27FC236}">
                <a16:creationId xmlns:a16="http://schemas.microsoft.com/office/drawing/2014/main" id="{B836F6E9-9C24-C270-7797-5DFCD4E9D9C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847F4638-87A9-5803-E9F1-CC85053B2307}"/>
              </a:ext>
            </a:extLst>
          </p:cNvPr>
          <p:cNvSpPr>
            <a:spLocks noGrp="1"/>
          </p:cNvSpPr>
          <p:nvPr>
            <p:ph type="sldNum" sz="quarter" idx="12"/>
          </p:nvPr>
        </p:nvSpPr>
        <p:spPr/>
        <p:txBody>
          <a:bodyPr/>
          <a:lstStyle/>
          <a:p>
            <a:fld id="{2223D788-8C1B-4870-A53E-FA80ED8227D9}" type="slidenum">
              <a:rPr lang="fi-FI" smtClean="0"/>
              <a:t>‹#›</a:t>
            </a:fld>
            <a:endParaRPr lang="fi-FI"/>
          </a:p>
        </p:txBody>
      </p:sp>
    </p:spTree>
    <p:extLst>
      <p:ext uri="{BB962C8B-B14F-4D97-AF65-F5344CB8AC3E}">
        <p14:creationId xmlns:p14="http://schemas.microsoft.com/office/powerpoint/2010/main" val="434484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FE7FC21-F378-ACE2-0CE3-B743A0D93C0C}"/>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2C5E2F64-7B79-0A66-9743-56C2F54F3A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F1EA693A-953F-DA98-8A92-BC4C18961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F7EDAA8-56F8-98D0-D708-074098BCAC67}"/>
              </a:ext>
            </a:extLst>
          </p:cNvPr>
          <p:cNvSpPr>
            <a:spLocks noGrp="1"/>
          </p:cNvSpPr>
          <p:nvPr>
            <p:ph type="dt" sz="half" idx="10"/>
          </p:nvPr>
        </p:nvSpPr>
        <p:spPr/>
        <p:txBody>
          <a:bodyPr/>
          <a:lstStyle/>
          <a:p>
            <a:fld id="{23C5B89F-C5E4-452A-A63D-9DC3CAE0F942}" type="datetimeFigureOut">
              <a:rPr lang="fi-FI" smtClean="0"/>
              <a:t>1.10.2024</a:t>
            </a:fld>
            <a:endParaRPr lang="fi-FI"/>
          </a:p>
        </p:txBody>
      </p:sp>
      <p:sp>
        <p:nvSpPr>
          <p:cNvPr id="6" name="Alatunnisteen paikkamerkki 5">
            <a:extLst>
              <a:ext uri="{FF2B5EF4-FFF2-40B4-BE49-F238E27FC236}">
                <a16:creationId xmlns:a16="http://schemas.microsoft.com/office/drawing/2014/main" id="{392045FD-55BD-C7C5-3586-703024D7C1A0}"/>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D68DF1F4-FB1B-4DB3-1E81-E08B68390C3D}"/>
              </a:ext>
            </a:extLst>
          </p:cNvPr>
          <p:cNvSpPr>
            <a:spLocks noGrp="1"/>
          </p:cNvSpPr>
          <p:nvPr>
            <p:ph type="sldNum" sz="quarter" idx="12"/>
          </p:nvPr>
        </p:nvSpPr>
        <p:spPr/>
        <p:txBody>
          <a:bodyPr/>
          <a:lstStyle/>
          <a:p>
            <a:fld id="{2223D788-8C1B-4870-A53E-FA80ED8227D9}" type="slidenum">
              <a:rPr lang="fi-FI" smtClean="0"/>
              <a:t>‹#›</a:t>
            </a:fld>
            <a:endParaRPr lang="fi-FI"/>
          </a:p>
        </p:txBody>
      </p:sp>
    </p:spTree>
    <p:extLst>
      <p:ext uri="{BB962C8B-B14F-4D97-AF65-F5344CB8AC3E}">
        <p14:creationId xmlns:p14="http://schemas.microsoft.com/office/powerpoint/2010/main" val="3408558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DF5FFD0-C10D-024C-7C4E-692526ACA0EC}"/>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97123595-6E61-8B7F-7074-2DDCF8D050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AA869D4D-09F5-C7B7-37DF-342ED64621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04497D67-993D-27E2-6AE4-D22096941E24}"/>
              </a:ext>
            </a:extLst>
          </p:cNvPr>
          <p:cNvSpPr>
            <a:spLocks noGrp="1"/>
          </p:cNvSpPr>
          <p:nvPr>
            <p:ph type="dt" sz="half" idx="10"/>
          </p:nvPr>
        </p:nvSpPr>
        <p:spPr/>
        <p:txBody>
          <a:bodyPr/>
          <a:lstStyle/>
          <a:p>
            <a:fld id="{23C5B89F-C5E4-452A-A63D-9DC3CAE0F942}" type="datetimeFigureOut">
              <a:rPr lang="fi-FI" smtClean="0"/>
              <a:t>1.10.2024</a:t>
            </a:fld>
            <a:endParaRPr lang="fi-FI"/>
          </a:p>
        </p:txBody>
      </p:sp>
      <p:sp>
        <p:nvSpPr>
          <p:cNvPr id="6" name="Alatunnisteen paikkamerkki 5">
            <a:extLst>
              <a:ext uri="{FF2B5EF4-FFF2-40B4-BE49-F238E27FC236}">
                <a16:creationId xmlns:a16="http://schemas.microsoft.com/office/drawing/2014/main" id="{3C335337-9277-EAEA-AE51-C3BC59723729}"/>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5BFEE504-0BD3-61F9-64B5-2044D235020E}"/>
              </a:ext>
            </a:extLst>
          </p:cNvPr>
          <p:cNvSpPr>
            <a:spLocks noGrp="1"/>
          </p:cNvSpPr>
          <p:nvPr>
            <p:ph type="sldNum" sz="quarter" idx="12"/>
          </p:nvPr>
        </p:nvSpPr>
        <p:spPr/>
        <p:txBody>
          <a:bodyPr/>
          <a:lstStyle/>
          <a:p>
            <a:fld id="{2223D788-8C1B-4870-A53E-FA80ED8227D9}" type="slidenum">
              <a:rPr lang="fi-FI" smtClean="0"/>
              <a:t>‹#›</a:t>
            </a:fld>
            <a:endParaRPr lang="fi-FI"/>
          </a:p>
        </p:txBody>
      </p:sp>
    </p:spTree>
    <p:extLst>
      <p:ext uri="{BB962C8B-B14F-4D97-AF65-F5344CB8AC3E}">
        <p14:creationId xmlns:p14="http://schemas.microsoft.com/office/powerpoint/2010/main" val="2374955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191A8A6D-BACC-CD7B-8C39-930B63D93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9D149371-6430-52FE-A83A-9123EE25CC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144B6E4-13F0-3656-B512-20721AF16E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3C5B89F-C5E4-452A-A63D-9DC3CAE0F942}" type="datetimeFigureOut">
              <a:rPr lang="fi-FI" smtClean="0"/>
              <a:t>1.10.2024</a:t>
            </a:fld>
            <a:endParaRPr lang="fi-FI"/>
          </a:p>
        </p:txBody>
      </p:sp>
      <p:sp>
        <p:nvSpPr>
          <p:cNvPr id="5" name="Alatunnisteen paikkamerkki 4">
            <a:extLst>
              <a:ext uri="{FF2B5EF4-FFF2-40B4-BE49-F238E27FC236}">
                <a16:creationId xmlns:a16="http://schemas.microsoft.com/office/drawing/2014/main" id="{D34C77A5-53FD-53A8-BF4C-8DED8D733C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i-FI"/>
          </a:p>
        </p:txBody>
      </p:sp>
      <p:sp>
        <p:nvSpPr>
          <p:cNvPr id="6" name="Dian numeron paikkamerkki 5">
            <a:extLst>
              <a:ext uri="{FF2B5EF4-FFF2-40B4-BE49-F238E27FC236}">
                <a16:creationId xmlns:a16="http://schemas.microsoft.com/office/drawing/2014/main" id="{998EDC46-09DC-75F5-9D26-04ED47AEFC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223D788-8C1B-4870-A53E-FA80ED8227D9}" type="slidenum">
              <a:rPr lang="fi-FI" smtClean="0"/>
              <a:t>‹#›</a:t>
            </a:fld>
            <a:endParaRPr lang="fi-FI"/>
          </a:p>
        </p:txBody>
      </p:sp>
    </p:spTree>
    <p:extLst>
      <p:ext uri="{BB962C8B-B14F-4D97-AF65-F5344CB8AC3E}">
        <p14:creationId xmlns:p14="http://schemas.microsoft.com/office/powerpoint/2010/main" val="199206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mailto:vivamo@sana.fi" TargetMode="External"/><Relationship Id="rId2" Type="http://schemas.openxmlformats.org/officeDocument/2006/relationships/hyperlink" Target="https://kansanraamattuseura.fi/lomakeskukset/tee-tarjouskysely-loma-ja-kurssikeskuksille/" TargetMode="Externa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20D91E23-A16D-F651-403E-D48CF2595459}"/>
              </a:ext>
            </a:extLst>
          </p:cNvPr>
          <p:cNvPicPr>
            <a:picLocks noChangeAspect="1"/>
          </p:cNvPicPr>
          <p:nvPr/>
        </p:nvPicPr>
        <p:blipFill>
          <a:blip r:embed="rId2"/>
          <a:stretch>
            <a:fillRect/>
          </a:stretch>
        </p:blipFill>
        <p:spPr>
          <a:xfrm>
            <a:off x="-96253" y="0"/>
            <a:ext cx="12192000" cy="2878667"/>
          </a:xfrm>
          <a:prstGeom prst="rect">
            <a:avLst/>
          </a:prstGeom>
        </p:spPr>
      </p:pic>
      <p:sp>
        <p:nvSpPr>
          <p:cNvPr id="4" name="Tekstiruutu 3">
            <a:extLst>
              <a:ext uri="{FF2B5EF4-FFF2-40B4-BE49-F238E27FC236}">
                <a16:creationId xmlns:a16="http://schemas.microsoft.com/office/drawing/2014/main" id="{9ACD6FF0-D624-8113-A336-E9FEB4052B09}"/>
              </a:ext>
            </a:extLst>
          </p:cNvPr>
          <p:cNvSpPr txBox="1"/>
          <p:nvPr/>
        </p:nvSpPr>
        <p:spPr>
          <a:xfrm>
            <a:off x="3443438" y="3550265"/>
            <a:ext cx="6142120" cy="1938992"/>
          </a:xfrm>
          <a:prstGeom prst="rect">
            <a:avLst/>
          </a:prstGeom>
          <a:noFill/>
        </p:spPr>
        <p:txBody>
          <a:bodyPr wrap="square">
            <a:spAutoFit/>
          </a:bodyPr>
          <a:lstStyle/>
          <a:p>
            <a:r>
              <a:rPr lang="fi-FI" sz="3600" b="1" dirty="0"/>
              <a:t>Leirikoulu </a:t>
            </a:r>
            <a:r>
              <a:rPr lang="fi-FI" sz="3600" b="1" dirty="0" err="1"/>
              <a:t>Vivamossa</a:t>
            </a:r>
            <a:br>
              <a:rPr lang="fi-FI" sz="2800" b="1" dirty="0"/>
            </a:br>
            <a:br>
              <a:rPr lang="fi-FI" sz="2800" b="1" dirty="0"/>
            </a:br>
            <a:r>
              <a:rPr lang="fi-FI" sz="2800" b="1" dirty="0"/>
              <a:t>Ideoita ja ohjelmaehdotuksia ryhmälle</a:t>
            </a:r>
          </a:p>
        </p:txBody>
      </p:sp>
      <p:pic>
        <p:nvPicPr>
          <p:cNvPr id="6" name="Kuva 5" descr="Kuva, joka sisältää kohteen Grafiikka, Karmiini, muotoilu&#10;&#10;Kuvaus luotu automaattisesti">
            <a:extLst>
              <a:ext uri="{FF2B5EF4-FFF2-40B4-BE49-F238E27FC236}">
                <a16:creationId xmlns:a16="http://schemas.microsoft.com/office/drawing/2014/main" id="{A40569AC-EE25-C7DC-EABF-A56D4384E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113" y="5863590"/>
            <a:ext cx="2819148" cy="771832"/>
          </a:xfrm>
          <a:prstGeom prst="rect">
            <a:avLst/>
          </a:prstGeom>
        </p:spPr>
      </p:pic>
    </p:spTree>
    <p:extLst>
      <p:ext uri="{BB962C8B-B14F-4D97-AF65-F5344CB8AC3E}">
        <p14:creationId xmlns:p14="http://schemas.microsoft.com/office/powerpoint/2010/main" val="3939078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9" name="Rectangle 1048">
            <a:extLst>
              <a:ext uri="{FF2B5EF4-FFF2-40B4-BE49-F238E27FC236}">
                <a16:creationId xmlns:a16="http://schemas.microsoft.com/office/drawing/2014/main" id="{3301E07F-4F79-4B58-8698-EF24DC1EC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1" name="Arc 1050">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91583"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53" name="Oval 1052">
            <a:extLst>
              <a:ext uri="{FF2B5EF4-FFF2-40B4-BE49-F238E27FC236}">
                <a16:creationId xmlns:a16="http://schemas.microsoft.com/office/drawing/2014/main" id="{9EE6F773-742A-491A-9A00-A2A150DF5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9419" y="366810"/>
            <a:ext cx="6124381" cy="61243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209C4AA2-5145-2D0A-B445-EF4DBF72747C}"/>
              </a:ext>
            </a:extLst>
          </p:cNvPr>
          <p:cNvSpPr>
            <a:spLocks noGrp="1"/>
          </p:cNvSpPr>
          <p:nvPr>
            <p:ph type="title"/>
          </p:nvPr>
        </p:nvSpPr>
        <p:spPr>
          <a:xfrm>
            <a:off x="838200" y="647593"/>
            <a:ext cx="4467792" cy="3060541"/>
          </a:xfrm>
        </p:spPr>
        <p:txBody>
          <a:bodyPr vert="horz" lIns="91440" tIns="45720" rIns="91440" bIns="45720" rtlCol="0" anchor="b">
            <a:normAutofit fontScale="90000"/>
          </a:bodyPr>
          <a:lstStyle/>
          <a:p>
            <a:pPr algn="ctr"/>
            <a:br>
              <a:rPr lang="en-US" sz="2400" kern="1200" dirty="0">
                <a:solidFill>
                  <a:srgbClr val="FFFFFF"/>
                </a:solidFill>
                <a:latin typeface="+mj-lt"/>
                <a:ea typeface="+mj-ea"/>
                <a:cs typeface="+mj-cs"/>
              </a:rPr>
            </a:br>
            <a:br>
              <a:rPr lang="en-US" sz="2400" kern="1200" dirty="0">
                <a:solidFill>
                  <a:srgbClr val="FFFFFF"/>
                </a:solidFill>
                <a:latin typeface="+mj-lt"/>
                <a:ea typeface="+mj-ea"/>
                <a:cs typeface="+mj-cs"/>
              </a:rPr>
            </a:br>
            <a:r>
              <a:rPr lang="en-US" sz="3100" kern="1200" dirty="0" err="1">
                <a:latin typeface="+mj-lt"/>
                <a:ea typeface="+mj-ea"/>
                <a:cs typeface="+mj-cs"/>
              </a:rPr>
              <a:t>Vinkki</a:t>
            </a:r>
            <a:r>
              <a:rPr lang="en-US" sz="3100" kern="1200" dirty="0">
                <a:latin typeface="+mj-lt"/>
                <a:ea typeface="+mj-ea"/>
                <a:cs typeface="+mj-cs"/>
              </a:rPr>
              <a:t> </a:t>
            </a:r>
            <a:r>
              <a:rPr lang="en-US" sz="3100" kern="1200" dirty="0" err="1">
                <a:latin typeface="+mj-lt"/>
                <a:ea typeface="+mj-ea"/>
                <a:cs typeface="+mj-cs"/>
              </a:rPr>
              <a:t>leirikoulun</a:t>
            </a:r>
            <a:r>
              <a:rPr lang="en-US" sz="3100" kern="1200" dirty="0">
                <a:latin typeface="+mj-lt"/>
                <a:ea typeface="+mj-ea"/>
                <a:cs typeface="+mj-cs"/>
              </a:rPr>
              <a:t> </a:t>
            </a:r>
            <a:r>
              <a:rPr lang="en-US" sz="3100" kern="1200" dirty="0" err="1">
                <a:latin typeface="+mj-lt"/>
                <a:ea typeface="+mj-ea"/>
                <a:cs typeface="+mj-cs"/>
              </a:rPr>
              <a:t>bussimatkalle</a:t>
            </a:r>
            <a:r>
              <a:rPr lang="en-US" sz="3100" kern="1200" dirty="0">
                <a:latin typeface="+mj-lt"/>
                <a:ea typeface="+mj-ea"/>
                <a:cs typeface="+mj-cs"/>
              </a:rPr>
              <a:t>:</a:t>
            </a:r>
            <a:r>
              <a:rPr lang="en-US" sz="3100" kern="1200" dirty="0">
                <a:solidFill>
                  <a:srgbClr val="FFFFFF"/>
                </a:solidFill>
                <a:latin typeface="+mj-lt"/>
                <a:ea typeface="+mj-ea"/>
                <a:cs typeface="+mj-cs"/>
              </a:rPr>
              <a:t>​</a:t>
            </a:r>
            <a:br>
              <a:rPr lang="en-US" sz="3100" kern="1200" dirty="0">
                <a:solidFill>
                  <a:srgbClr val="FFFFFF"/>
                </a:solidFill>
                <a:latin typeface="+mj-lt"/>
                <a:ea typeface="+mj-ea"/>
                <a:cs typeface="+mj-cs"/>
              </a:rPr>
            </a:br>
            <a:br>
              <a:rPr lang="en-US" sz="3100" kern="1200" dirty="0">
                <a:solidFill>
                  <a:srgbClr val="FFFFFF"/>
                </a:solidFill>
                <a:latin typeface="+mj-lt"/>
                <a:ea typeface="+mj-ea"/>
                <a:cs typeface="+mj-cs"/>
              </a:rPr>
            </a:br>
            <a:r>
              <a:rPr lang="en-US" sz="3100" kern="1200" dirty="0">
                <a:solidFill>
                  <a:srgbClr val="FFFFFF"/>
                </a:solidFill>
                <a:latin typeface="+mj-lt"/>
                <a:ea typeface="+mj-ea"/>
                <a:cs typeface="+mj-cs"/>
              </a:rPr>
              <a:t> </a:t>
            </a:r>
            <a:r>
              <a:rPr lang="en-US" sz="3100" dirty="0" err="1">
                <a:solidFill>
                  <a:srgbClr val="FFFFFF"/>
                </a:solidFill>
              </a:rPr>
              <a:t>V</a:t>
            </a:r>
            <a:r>
              <a:rPr lang="en-US" sz="3100" kern="1200" dirty="0" err="1">
                <a:solidFill>
                  <a:srgbClr val="FFFFFF"/>
                </a:solidFill>
                <a:latin typeface="+mj-lt"/>
                <a:ea typeface="+mj-ea"/>
                <a:cs typeface="+mj-cs"/>
              </a:rPr>
              <a:t>ierailu</a:t>
            </a:r>
            <a:r>
              <a:rPr lang="en-US" sz="3100" kern="1200" dirty="0">
                <a:solidFill>
                  <a:srgbClr val="FFFFFF"/>
                </a:solidFill>
                <a:latin typeface="+mj-lt"/>
                <a:ea typeface="+mj-ea"/>
                <a:cs typeface="+mj-cs"/>
              </a:rPr>
              <a:t> </a:t>
            </a:r>
            <a:r>
              <a:rPr lang="en-US" sz="3100" kern="1200" dirty="0" err="1">
                <a:solidFill>
                  <a:srgbClr val="FFFFFF"/>
                </a:solidFill>
                <a:latin typeface="+mj-lt"/>
                <a:ea typeface="+mj-ea"/>
                <a:cs typeface="+mj-cs"/>
              </a:rPr>
              <a:t>Tytyrin</a:t>
            </a:r>
            <a:r>
              <a:rPr lang="en-US" sz="3100" kern="1200" dirty="0">
                <a:solidFill>
                  <a:srgbClr val="FFFFFF"/>
                </a:solidFill>
                <a:latin typeface="+mj-lt"/>
                <a:ea typeface="+mj-ea"/>
                <a:cs typeface="+mj-cs"/>
              </a:rPr>
              <a:t> </a:t>
            </a:r>
            <a:r>
              <a:rPr lang="en-US" sz="3100" kern="1200" dirty="0" err="1">
                <a:solidFill>
                  <a:srgbClr val="FFFFFF"/>
                </a:solidFill>
                <a:latin typeface="+mj-lt"/>
                <a:ea typeface="+mj-ea"/>
                <a:cs typeface="+mj-cs"/>
              </a:rPr>
              <a:t>Elämyskaivoksessa</a:t>
            </a:r>
            <a:r>
              <a:rPr lang="en-US" sz="3100" kern="1200" dirty="0">
                <a:solidFill>
                  <a:srgbClr val="FFFFFF"/>
                </a:solidFill>
                <a:latin typeface="+mj-lt"/>
                <a:ea typeface="+mj-ea"/>
                <a:cs typeface="+mj-cs"/>
              </a:rPr>
              <a:t> </a:t>
            </a:r>
            <a:r>
              <a:rPr lang="en-US" sz="3100" kern="1200" dirty="0" err="1">
                <a:solidFill>
                  <a:srgbClr val="FFFFFF"/>
                </a:solidFill>
                <a:latin typeface="+mj-lt"/>
                <a:ea typeface="+mj-ea"/>
                <a:cs typeface="+mj-cs"/>
              </a:rPr>
              <a:t>Lohjalla</a:t>
            </a:r>
            <a:r>
              <a:rPr lang="en-US" sz="3100" kern="1200" dirty="0">
                <a:solidFill>
                  <a:srgbClr val="FFFFFF"/>
                </a:solidFill>
                <a:latin typeface="+mj-lt"/>
                <a:ea typeface="+mj-ea"/>
                <a:cs typeface="+mj-cs"/>
              </a:rPr>
              <a:t> (</a:t>
            </a:r>
            <a:r>
              <a:rPr lang="en-US" sz="3100" kern="1200" dirty="0" err="1">
                <a:solidFill>
                  <a:srgbClr val="FFFFFF"/>
                </a:solidFill>
                <a:latin typeface="+mj-lt"/>
                <a:ea typeface="+mj-ea"/>
                <a:cs typeface="+mj-cs"/>
              </a:rPr>
              <a:t>lisämaksullinen</a:t>
            </a:r>
            <a:r>
              <a:rPr lang="en-US" sz="3100" kern="1200" dirty="0">
                <a:solidFill>
                  <a:srgbClr val="FFFFFF"/>
                </a:solidFill>
                <a:latin typeface="+mj-lt"/>
                <a:ea typeface="+mj-ea"/>
                <a:cs typeface="+mj-cs"/>
              </a:rPr>
              <a:t>)​</a:t>
            </a:r>
            <a:br>
              <a:rPr lang="en-US" sz="3100" kern="1200" dirty="0">
                <a:solidFill>
                  <a:srgbClr val="FFFFFF"/>
                </a:solidFill>
                <a:latin typeface="+mj-lt"/>
                <a:ea typeface="+mj-ea"/>
                <a:cs typeface="+mj-cs"/>
              </a:rPr>
            </a:br>
            <a:endParaRPr lang="en-US" sz="3100" kern="1200" dirty="0">
              <a:solidFill>
                <a:srgbClr val="FFFFFF"/>
              </a:solidFill>
              <a:latin typeface="+mj-lt"/>
              <a:ea typeface="+mj-ea"/>
              <a:cs typeface="+mj-cs"/>
            </a:endParaRPr>
          </a:p>
        </p:txBody>
      </p:sp>
      <p:pic>
        <p:nvPicPr>
          <p:cNvPr id="1026" name="Picture 2">
            <a:extLst>
              <a:ext uri="{FF2B5EF4-FFF2-40B4-BE49-F238E27FC236}">
                <a16:creationId xmlns:a16="http://schemas.microsoft.com/office/drawing/2014/main" id="{61851E3C-8B75-2D0A-85DC-361E8CF71D1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23623" y="1374798"/>
            <a:ext cx="4108404" cy="4108404"/>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029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049F299-E3C8-9A1E-6E75-938B227765D6}"/>
              </a:ext>
            </a:extLst>
          </p:cNvPr>
          <p:cNvSpPr>
            <a:spLocks noGrp="1"/>
          </p:cNvSpPr>
          <p:nvPr>
            <p:ph type="title"/>
          </p:nvPr>
        </p:nvSpPr>
        <p:spPr/>
        <p:txBody>
          <a:bodyPr/>
          <a:lstStyle/>
          <a:p>
            <a:r>
              <a:rPr lang="fi-FI" dirty="0"/>
              <a:t>Pyydä tarjous leirikoulusta tai riparista!</a:t>
            </a:r>
          </a:p>
        </p:txBody>
      </p:sp>
      <p:sp>
        <p:nvSpPr>
          <p:cNvPr id="3" name="Sisällön paikkamerkki 2">
            <a:extLst>
              <a:ext uri="{FF2B5EF4-FFF2-40B4-BE49-F238E27FC236}">
                <a16:creationId xmlns:a16="http://schemas.microsoft.com/office/drawing/2014/main" id="{6E8A85A2-9C92-D0AC-DDDB-2C5DBF35C2A7}"/>
              </a:ext>
            </a:extLst>
          </p:cNvPr>
          <p:cNvSpPr>
            <a:spLocks noGrp="1"/>
          </p:cNvSpPr>
          <p:nvPr>
            <p:ph sz="half" idx="1"/>
          </p:nvPr>
        </p:nvSpPr>
        <p:spPr>
          <a:xfrm>
            <a:off x="838200" y="1825625"/>
            <a:ext cx="5181600" cy="4117975"/>
          </a:xfrm>
        </p:spPr>
        <p:txBody>
          <a:bodyPr>
            <a:normAutofit/>
          </a:bodyPr>
          <a:lstStyle/>
          <a:p>
            <a:pPr marL="0" indent="0">
              <a:buNone/>
            </a:pPr>
            <a:r>
              <a:rPr lang="fi-FI" dirty="0"/>
              <a:t>Kerro milloin sinun ryhmäsi haluaisi tulla </a:t>
            </a:r>
            <a:r>
              <a:rPr lang="fi-FI" dirty="0" err="1"/>
              <a:t>Vivamoon</a:t>
            </a:r>
            <a:r>
              <a:rPr lang="fi-FI" dirty="0"/>
              <a:t>, miten suuri ryhmäsi on ja tarvitsetteko ohjelmapalveluja vaiko vain tilat ja majoitus- ja ravintolapalvelut.​</a:t>
            </a:r>
          </a:p>
          <a:p>
            <a:endParaRPr lang="fi-FI" dirty="0"/>
          </a:p>
          <a:p>
            <a:pPr marL="0" indent="0">
              <a:buNone/>
            </a:pPr>
            <a:r>
              <a:rPr lang="fi-FI" dirty="0"/>
              <a:t>Täytä lomake </a:t>
            </a:r>
            <a:r>
              <a:rPr lang="fi-FI" dirty="0">
                <a:solidFill>
                  <a:srgbClr val="FF0000"/>
                </a:solidFill>
                <a:hlinkClick r:id="rId2">
                  <a:extLst>
                    <a:ext uri="{A12FA001-AC4F-418D-AE19-62706E023703}">
                      <ahyp:hlinkClr xmlns:ahyp="http://schemas.microsoft.com/office/drawing/2018/hyperlinkcolor" val="tx"/>
                    </a:ext>
                  </a:extLst>
                </a:hlinkClick>
              </a:rPr>
              <a:t>tästä</a:t>
            </a:r>
            <a:r>
              <a:rPr lang="fi-FI" dirty="0">
                <a:solidFill>
                  <a:srgbClr val="467886"/>
                </a:solidFill>
                <a:hlinkClick r:id="rId2">
                  <a:extLst>
                    <a:ext uri="{A12FA001-AC4F-418D-AE19-62706E023703}">
                      <ahyp:hlinkClr xmlns:ahyp="http://schemas.microsoft.com/office/drawing/2018/hyperlinkcolor" val="tx"/>
                    </a:ext>
                  </a:extLst>
                </a:hlinkClick>
              </a:rPr>
              <a:t> </a:t>
            </a:r>
            <a:r>
              <a:rPr lang="fi-FI" dirty="0"/>
              <a:t>tai lähetä sähköpostia </a:t>
            </a:r>
            <a:r>
              <a:rPr lang="fi-FI" dirty="0">
                <a:solidFill>
                  <a:srgbClr val="FF0000"/>
                </a:solidFill>
                <a:hlinkClick r:id="rId3">
                  <a:extLst>
                    <a:ext uri="{A12FA001-AC4F-418D-AE19-62706E023703}">
                      <ahyp:hlinkClr xmlns:ahyp="http://schemas.microsoft.com/office/drawing/2018/hyperlinkcolor" val="tx"/>
                    </a:ext>
                  </a:extLst>
                </a:hlinkClick>
              </a:rPr>
              <a:t>vivamo@sana.fi</a:t>
            </a:r>
            <a:r>
              <a:rPr lang="fi-FI" dirty="0"/>
              <a:t>.​</a:t>
            </a:r>
          </a:p>
          <a:p>
            <a:pPr marL="0" indent="0">
              <a:buNone/>
            </a:pPr>
            <a:r>
              <a:rPr lang="fi-FI" dirty="0"/>
              <a:t>Palaamme pikaisesti asiaan.​ </a:t>
            </a:r>
          </a:p>
        </p:txBody>
      </p:sp>
      <p:pic>
        <p:nvPicPr>
          <p:cNvPr id="5" name="Sisällön paikkamerkki 4">
            <a:extLst>
              <a:ext uri="{FF2B5EF4-FFF2-40B4-BE49-F238E27FC236}">
                <a16:creationId xmlns:a16="http://schemas.microsoft.com/office/drawing/2014/main" id="{0B23668A-E40C-94AD-456C-CA29381E2DB2}"/>
              </a:ext>
            </a:extLst>
          </p:cNvPr>
          <p:cNvPicPr>
            <a:picLocks noGrp="1" noChangeAspect="1"/>
          </p:cNvPicPr>
          <p:nvPr>
            <p:ph sz="half" idx="2"/>
          </p:nvPr>
        </p:nvPicPr>
        <p:blipFill>
          <a:blip r:embed="rId4"/>
          <a:stretch>
            <a:fillRect/>
          </a:stretch>
        </p:blipFill>
        <p:spPr>
          <a:xfrm>
            <a:off x="7131248" y="1825625"/>
            <a:ext cx="3263503" cy="4351338"/>
          </a:xfrm>
          <a:prstGeom prst="rect">
            <a:avLst/>
          </a:prstGeom>
        </p:spPr>
      </p:pic>
      <p:pic>
        <p:nvPicPr>
          <p:cNvPr id="6" name="Kuva 5">
            <a:extLst>
              <a:ext uri="{FF2B5EF4-FFF2-40B4-BE49-F238E27FC236}">
                <a16:creationId xmlns:a16="http://schemas.microsoft.com/office/drawing/2014/main" id="{0266A080-E472-6AF0-B804-BEB9668B8C1E}"/>
              </a:ext>
            </a:extLst>
          </p:cNvPr>
          <p:cNvPicPr>
            <a:picLocks noChangeAspect="1"/>
          </p:cNvPicPr>
          <p:nvPr/>
        </p:nvPicPr>
        <p:blipFill>
          <a:blip r:embed="rId5"/>
          <a:stretch>
            <a:fillRect/>
          </a:stretch>
        </p:blipFill>
        <p:spPr>
          <a:xfrm>
            <a:off x="4090737" y="5943600"/>
            <a:ext cx="2816596" cy="768163"/>
          </a:xfrm>
          <a:prstGeom prst="rect">
            <a:avLst/>
          </a:prstGeom>
        </p:spPr>
      </p:pic>
    </p:spTree>
    <p:extLst>
      <p:ext uri="{BB962C8B-B14F-4D97-AF65-F5344CB8AC3E}">
        <p14:creationId xmlns:p14="http://schemas.microsoft.com/office/powerpoint/2010/main" val="564733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Kuva 1">
            <a:extLst>
              <a:ext uri="{FF2B5EF4-FFF2-40B4-BE49-F238E27FC236}">
                <a16:creationId xmlns:a16="http://schemas.microsoft.com/office/drawing/2014/main" id="{647106E9-F8D9-1CC1-81BE-BC25E220CF78}"/>
              </a:ext>
            </a:extLst>
          </p:cNvPr>
          <p:cNvPicPr>
            <a:picLocks noChangeAspect="1"/>
          </p:cNvPicPr>
          <p:nvPr/>
        </p:nvPicPr>
        <p:blipFill>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1523513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5BB009D-D119-37EB-66EA-AB0318C72318}"/>
              </a:ext>
            </a:extLst>
          </p:cNvPr>
          <p:cNvSpPr>
            <a:spLocks noGrp="1"/>
          </p:cNvSpPr>
          <p:nvPr>
            <p:ph type="title"/>
          </p:nvPr>
        </p:nvSpPr>
        <p:spPr/>
        <p:txBody>
          <a:bodyPr/>
          <a:lstStyle/>
          <a:p>
            <a:r>
              <a:rPr lang="fi-FI" dirty="0"/>
              <a:t>	Tervetuloa </a:t>
            </a:r>
            <a:r>
              <a:rPr lang="fi-FI" dirty="0" err="1"/>
              <a:t>Vivamoon</a:t>
            </a:r>
            <a:r>
              <a:rPr lang="fi-FI" dirty="0"/>
              <a:t>, Lohjalle</a:t>
            </a:r>
          </a:p>
        </p:txBody>
      </p:sp>
      <p:sp>
        <p:nvSpPr>
          <p:cNvPr id="4" name="Tekstiruutu 3">
            <a:extLst>
              <a:ext uri="{FF2B5EF4-FFF2-40B4-BE49-F238E27FC236}">
                <a16:creationId xmlns:a16="http://schemas.microsoft.com/office/drawing/2014/main" id="{C22D9B86-A951-42A9-6390-35206DEDBF8D}"/>
              </a:ext>
            </a:extLst>
          </p:cNvPr>
          <p:cNvSpPr txBox="1"/>
          <p:nvPr/>
        </p:nvSpPr>
        <p:spPr>
          <a:xfrm>
            <a:off x="1600200" y="1690688"/>
            <a:ext cx="8401050" cy="3970318"/>
          </a:xfrm>
          <a:prstGeom prst="rect">
            <a:avLst/>
          </a:prstGeom>
          <a:noFill/>
        </p:spPr>
        <p:txBody>
          <a:bodyPr wrap="square">
            <a:spAutoFit/>
          </a:bodyPr>
          <a:lstStyle/>
          <a:p>
            <a:r>
              <a:rPr lang="fi-FI" sz="2800" dirty="0"/>
              <a:t>Vivamo on suosittu loma- ja kurssikeskus Lohjanjärven rannalla 60 km Helsingin keskustasta, ajomatka noin 45 min. </a:t>
            </a:r>
          </a:p>
          <a:p>
            <a:endParaRPr lang="fi-FI" sz="2800" dirty="0"/>
          </a:p>
          <a:p>
            <a:r>
              <a:rPr lang="fi-FI" sz="2800" dirty="0"/>
              <a:t>Vivamo on kutsunut vaeltajia poluilleen yli sadan vuoden ajan. Arvostamme historiaa ja menneitä sukupolvia, eläen kuitenkin tätä päivää. Tarjoamme ympäri vuoden erilaisia tapahtumia ja viikonloppuja kaiken ikäisille. Vivamon suositut riparit ovat jo käsite. </a:t>
            </a:r>
          </a:p>
        </p:txBody>
      </p:sp>
      <p:pic>
        <p:nvPicPr>
          <p:cNvPr id="5" name="Kuva 4">
            <a:extLst>
              <a:ext uri="{FF2B5EF4-FFF2-40B4-BE49-F238E27FC236}">
                <a16:creationId xmlns:a16="http://schemas.microsoft.com/office/drawing/2014/main" id="{2CE3FCC9-C1D5-338E-4D13-462DD7F5AF85}"/>
              </a:ext>
            </a:extLst>
          </p:cNvPr>
          <p:cNvPicPr>
            <a:picLocks noChangeAspect="1"/>
          </p:cNvPicPr>
          <p:nvPr/>
        </p:nvPicPr>
        <p:blipFill>
          <a:blip r:embed="rId2"/>
          <a:stretch>
            <a:fillRect/>
          </a:stretch>
        </p:blipFill>
        <p:spPr>
          <a:xfrm>
            <a:off x="4587338" y="5902418"/>
            <a:ext cx="2816596" cy="768163"/>
          </a:xfrm>
          <a:prstGeom prst="rect">
            <a:avLst/>
          </a:prstGeom>
        </p:spPr>
      </p:pic>
    </p:spTree>
    <p:extLst>
      <p:ext uri="{BB962C8B-B14F-4D97-AF65-F5344CB8AC3E}">
        <p14:creationId xmlns:p14="http://schemas.microsoft.com/office/powerpoint/2010/main" val="275934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99E51C-E18F-2615-0A8D-2F8F0F800B45}"/>
              </a:ext>
            </a:extLst>
          </p:cNvPr>
          <p:cNvSpPr>
            <a:spLocks noGrp="1"/>
          </p:cNvSpPr>
          <p:nvPr>
            <p:ph type="title"/>
          </p:nvPr>
        </p:nvSpPr>
        <p:spPr/>
        <p:txBody>
          <a:bodyPr/>
          <a:lstStyle/>
          <a:p>
            <a:r>
              <a:rPr lang="fi-FI" dirty="0" err="1"/>
              <a:t>Vivamossa</a:t>
            </a:r>
            <a:r>
              <a:rPr lang="fi-FI" dirty="0"/>
              <a:t> on kesällä kaikki tämä</a:t>
            </a:r>
          </a:p>
        </p:txBody>
      </p:sp>
      <p:sp>
        <p:nvSpPr>
          <p:cNvPr id="4" name="Tekstiruutu 3">
            <a:extLst>
              <a:ext uri="{FF2B5EF4-FFF2-40B4-BE49-F238E27FC236}">
                <a16:creationId xmlns:a16="http://schemas.microsoft.com/office/drawing/2014/main" id="{AA8CFC67-650F-BAC0-16DA-E09A277F7242}"/>
              </a:ext>
            </a:extLst>
          </p:cNvPr>
          <p:cNvSpPr txBox="1"/>
          <p:nvPr/>
        </p:nvSpPr>
        <p:spPr>
          <a:xfrm>
            <a:off x="1234440" y="1428750"/>
            <a:ext cx="9418320" cy="4401205"/>
          </a:xfrm>
          <a:prstGeom prst="rect">
            <a:avLst/>
          </a:prstGeom>
          <a:noFill/>
        </p:spPr>
        <p:txBody>
          <a:bodyPr wrap="square">
            <a:spAutoFit/>
          </a:bodyPr>
          <a:lstStyle/>
          <a:p>
            <a:pPr marL="285750" indent="-285750">
              <a:buFont typeface="Arial" panose="020B0604020202020204" pitchFamily="34" charset="0"/>
              <a:buChar char="•"/>
            </a:pPr>
            <a:r>
              <a:rPr lang="fi-FI" sz="2800" dirty="0"/>
              <a:t>Ravintola- ja majoituspalvelut</a:t>
            </a:r>
          </a:p>
          <a:p>
            <a:pPr marL="285750" indent="-285750">
              <a:buFont typeface="Arial" panose="020B0604020202020204" pitchFamily="34" charset="0"/>
              <a:buChar char="•"/>
            </a:pPr>
            <a:r>
              <a:rPr lang="fi-FI" sz="2800" dirty="0"/>
              <a:t>Vivamon Särkyneen Sydämen Kirkko, Lastenkirkko ja Pyhän Birgitan kivikappeli</a:t>
            </a:r>
          </a:p>
          <a:p>
            <a:pPr marL="285750" indent="-285750">
              <a:buFont typeface="Arial" panose="020B0604020202020204" pitchFamily="34" charset="0"/>
              <a:buChar char="•"/>
            </a:pPr>
            <a:r>
              <a:rPr lang="fi-FI" sz="2800" dirty="0"/>
              <a:t>Tilat leireille, kokouksille, juhlille ja tapahtumille</a:t>
            </a:r>
          </a:p>
          <a:p>
            <a:pPr marL="285750" indent="-285750">
              <a:buFont typeface="Arial" panose="020B0604020202020204" pitchFamily="34" charset="0"/>
              <a:buChar char="•"/>
            </a:pPr>
            <a:r>
              <a:rPr lang="fi-FI" sz="2800" dirty="0"/>
              <a:t>Ohjelmapalvelut hengellisiin tilaisuuksiin</a:t>
            </a:r>
          </a:p>
          <a:p>
            <a:pPr marL="285750" indent="-285750">
              <a:buFont typeface="Arial" panose="020B0604020202020204" pitchFamily="34" charset="0"/>
              <a:buChar char="•"/>
            </a:pPr>
            <a:r>
              <a:rPr lang="fi-FI" sz="2800" dirty="0"/>
              <a:t>Saunat järven rannalla</a:t>
            </a:r>
          </a:p>
          <a:p>
            <a:pPr marL="285750" indent="-285750">
              <a:buFont typeface="Arial" panose="020B0604020202020204" pitchFamily="34" charset="0"/>
              <a:buChar char="•"/>
            </a:pPr>
            <a:r>
              <a:rPr lang="fi-FI" sz="2800" dirty="0"/>
              <a:t>Vivamon Raamattukylä</a:t>
            </a:r>
          </a:p>
          <a:p>
            <a:pPr marL="285750" indent="-285750">
              <a:buFont typeface="Arial" panose="020B0604020202020204" pitchFamily="34" charset="0"/>
              <a:buChar char="•"/>
            </a:pPr>
            <a:r>
              <a:rPr lang="fi-FI" sz="2800" dirty="0"/>
              <a:t>Vivamon Lastenkylä </a:t>
            </a:r>
          </a:p>
          <a:p>
            <a:pPr marL="285750" indent="-285750">
              <a:buFont typeface="Arial" panose="020B0604020202020204" pitchFamily="34" charset="0"/>
              <a:buChar char="•"/>
            </a:pPr>
            <a:r>
              <a:rPr lang="fi-FI" sz="2800" dirty="0"/>
              <a:t>Hiljaisuuden puutarha</a:t>
            </a:r>
          </a:p>
          <a:p>
            <a:pPr marL="285750" indent="-285750">
              <a:buFont typeface="Arial" panose="020B0604020202020204" pitchFamily="34" charset="0"/>
              <a:buChar char="•"/>
            </a:pPr>
            <a:r>
              <a:rPr lang="fi-FI" sz="2800" dirty="0"/>
              <a:t>Luontoretkeilymahdollisuudet ja rantanuotiopaikka</a:t>
            </a:r>
          </a:p>
        </p:txBody>
      </p:sp>
    </p:spTree>
    <p:extLst>
      <p:ext uri="{BB962C8B-B14F-4D97-AF65-F5344CB8AC3E}">
        <p14:creationId xmlns:p14="http://schemas.microsoft.com/office/powerpoint/2010/main" val="2076006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9DF28E6-7057-E4B3-331A-8D7783EE1185}"/>
              </a:ext>
            </a:extLst>
          </p:cNvPr>
          <p:cNvSpPr>
            <a:spLocks noGrp="1"/>
          </p:cNvSpPr>
          <p:nvPr>
            <p:ph type="title"/>
          </p:nvPr>
        </p:nvSpPr>
        <p:spPr/>
        <p:txBody>
          <a:bodyPr/>
          <a:lstStyle/>
          <a:p>
            <a:r>
              <a:rPr lang="fi-FI" dirty="0"/>
              <a:t>Leirikoulun ohjelmaehdotus, päivä 1</a:t>
            </a:r>
          </a:p>
        </p:txBody>
      </p:sp>
      <p:sp>
        <p:nvSpPr>
          <p:cNvPr id="4" name="Sisällön paikkamerkki 3">
            <a:extLst>
              <a:ext uri="{FF2B5EF4-FFF2-40B4-BE49-F238E27FC236}">
                <a16:creationId xmlns:a16="http://schemas.microsoft.com/office/drawing/2014/main" id="{7273456B-D595-236F-DE8D-34EDBC411D0E}"/>
              </a:ext>
            </a:extLst>
          </p:cNvPr>
          <p:cNvSpPr>
            <a:spLocks noGrp="1"/>
          </p:cNvSpPr>
          <p:nvPr>
            <p:ph sz="half" idx="2"/>
          </p:nvPr>
        </p:nvSpPr>
        <p:spPr/>
        <p:txBody>
          <a:bodyPr>
            <a:normAutofit fontScale="77500" lnSpcReduction="20000"/>
          </a:bodyPr>
          <a:lstStyle/>
          <a:p>
            <a:r>
              <a:rPr lang="fi-FI" dirty="0"/>
              <a:t>klo 10 saapuminen </a:t>
            </a:r>
            <a:r>
              <a:rPr lang="fi-FI" dirty="0" err="1"/>
              <a:t>Vivamoon</a:t>
            </a:r>
            <a:endParaRPr lang="fi-FI" dirty="0"/>
          </a:p>
          <a:p>
            <a:r>
              <a:rPr lang="fi-FI" dirty="0"/>
              <a:t>klo 11 tervetuloinfot ja tutustuminen</a:t>
            </a:r>
          </a:p>
          <a:p>
            <a:r>
              <a:rPr lang="fi-FI" dirty="0"/>
              <a:t>klo 12 lounas ja majoittuminen</a:t>
            </a:r>
          </a:p>
          <a:p>
            <a:r>
              <a:rPr lang="fi-FI" dirty="0"/>
              <a:t>klo 13 Vivamo-kaaos tai (rauhallisempi) Vivamon rastirata</a:t>
            </a:r>
          </a:p>
          <a:p>
            <a:r>
              <a:rPr lang="fi-FI" dirty="0"/>
              <a:t>klo 14.30 välipala</a:t>
            </a:r>
          </a:p>
          <a:p>
            <a:r>
              <a:rPr lang="fi-FI" dirty="0"/>
              <a:t>klo 15 luokkien lakanapallo-turnaus ja loppurentoutus</a:t>
            </a:r>
          </a:p>
          <a:p>
            <a:r>
              <a:rPr lang="fi-FI" dirty="0"/>
              <a:t>klo 17 päivällinen</a:t>
            </a:r>
          </a:p>
          <a:p>
            <a:r>
              <a:rPr lang="fi-FI" dirty="0"/>
              <a:t>klo 18 - 20 saunat ja makkaranpaisto-mahdollisuus rannassa</a:t>
            </a:r>
          </a:p>
          <a:p>
            <a:r>
              <a:rPr lang="fi-FI" dirty="0"/>
              <a:t>klo 20.30 iltapala</a:t>
            </a:r>
          </a:p>
          <a:p>
            <a:r>
              <a:rPr lang="fi-FI" dirty="0"/>
              <a:t>klo 22 hiljaisuus</a:t>
            </a:r>
          </a:p>
          <a:p>
            <a:pPr marL="0" indent="0">
              <a:buNone/>
            </a:pPr>
            <a:endParaRPr lang="fi-FI" dirty="0"/>
          </a:p>
        </p:txBody>
      </p:sp>
      <p:pic>
        <p:nvPicPr>
          <p:cNvPr id="8" name="Sisällön paikkamerkki 7">
            <a:extLst>
              <a:ext uri="{FF2B5EF4-FFF2-40B4-BE49-F238E27FC236}">
                <a16:creationId xmlns:a16="http://schemas.microsoft.com/office/drawing/2014/main" id="{5A2A1531-4A32-B343-745F-D2997466CAC9}"/>
              </a:ext>
            </a:extLst>
          </p:cNvPr>
          <p:cNvPicPr>
            <a:picLocks noGrp="1" noChangeAspect="1"/>
          </p:cNvPicPr>
          <p:nvPr>
            <p:ph sz="half" idx="1"/>
          </p:nvPr>
        </p:nvPicPr>
        <p:blipFill>
          <a:blip r:embed="rId2"/>
          <a:stretch>
            <a:fillRect/>
          </a:stretch>
        </p:blipFill>
        <p:spPr>
          <a:xfrm>
            <a:off x="838200" y="1825625"/>
            <a:ext cx="5181600" cy="4120969"/>
          </a:xfrm>
          <a:prstGeom prst="rect">
            <a:avLst/>
          </a:prstGeom>
        </p:spPr>
      </p:pic>
    </p:spTree>
    <p:extLst>
      <p:ext uri="{BB962C8B-B14F-4D97-AF65-F5344CB8AC3E}">
        <p14:creationId xmlns:p14="http://schemas.microsoft.com/office/powerpoint/2010/main" val="28575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9979244-9E73-1FA4-867B-9D81411BCD39}"/>
              </a:ext>
            </a:extLst>
          </p:cNvPr>
          <p:cNvSpPr>
            <a:spLocks noGrp="1"/>
          </p:cNvSpPr>
          <p:nvPr>
            <p:ph type="title"/>
          </p:nvPr>
        </p:nvSpPr>
        <p:spPr/>
        <p:txBody>
          <a:bodyPr/>
          <a:lstStyle/>
          <a:p>
            <a:r>
              <a:rPr lang="fi-FI" dirty="0"/>
              <a:t>Leirikoulun ohjelmaehdotus, päivä 2</a:t>
            </a:r>
          </a:p>
        </p:txBody>
      </p:sp>
      <p:pic>
        <p:nvPicPr>
          <p:cNvPr id="5" name="Sisällön paikkamerkki 4">
            <a:extLst>
              <a:ext uri="{FF2B5EF4-FFF2-40B4-BE49-F238E27FC236}">
                <a16:creationId xmlns:a16="http://schemas.microsoft.com/office/drawing/2014/main" id="{E4FC76CA-528B-0A7D-48E2-83B3C1426FFD}"/>
              </a:ext>
            </a:extLst>
          </p:cNvPr>
          <p:cNvPicPr>
            <a:picLocks noGrp="1" noChangeAspect="1"/>
          </p:cNvPicPr>
          <p:nvPr>
            <p:ph sz="half" idx="1"/>
          </p:nvPr>
        </p:nvPicPr>
        <p:blipFill>
          <a:blip r:embed="rId2"/>
          <a:stretch>
            <a:fillRect/>
          </a:stretch>
        </p:blipFill>
        <p:spPr>
          <a:xfrm>
            <a:off x="838200" y="1825625"/>
            <a:ext cx="5181600" cy="4120969"/>
          </a:xfrm>
          <a:prstGeom prst="rect">
            <a:avLst/>
          </a:prstGeom>
        </p:spPr>
      </p:pic>
      <p:sp>
        <p:nvSpPr>
          <p:cNvPr id="4" name="Sisällön paikkamerkki 3">
            <a:extLst>
              <a:ext uri="{FF2B5EF4-FFF2-40B4-BE49-F238E27FC236}">
                <a16:creationId xmlns:a16="http://schemas.microsoft.com/office/drawing/2014/main" id="{659BD6FE-86F0-01E4-538B-B96350B5C207}"/>
              </a:ext>
            </a:extLst>
          </p:cNvPr>
          <p:cNvSpPr>
            <a:spLocks noGrp="1"/>
          </p:cNvSpPr>
          <p:nvPr>
            <p:ph sz="half" idx="2"/>
          </p:nvPr>
        </p:nvSpPr>
        <p:spPr/>
        <p:txBody>
          <a:bodyPr>
            <a:normAutofit fontScale="77500" lnSpcReduction="20000"/>
          </a:bodyPr>
          <a:lstStyle/>
          <a:p>
            <a:r>
              <a:rPr lang="fi-FI" dirty="0"/>
              <a:t>klo 8-9 aamiainen</a:t>
            </a:r>
          </a:p>
          <a:p>
            <a:r>
              <a:rPr lang="fi-FI" dirty="0"/>
              <a:t>klo 9.30 kanavat 1: Pakopeli, </a:t>
            </a:r>
            <a:r>
              <a:rPr lang="fi-FI" dirty="0" err="1"/>
              <a:t>improa</a:t>
            </a:r>
            <a:r>
              <a:rPr lang="fi-FI" dirty="0"/>
              <a:t>, spraymaalaus</a:t>
            </a:r>
          </a:p>
          <a:p>
            <a:r>
              <a:rPr lang="fi-FI" dirty="0"/>
              <a:t>klo 11 kanavat 2: Pakopeli, </a:t>
            </a:r>
            <a:r>
              <a:rPr lang="fi-FI" dirty="0" err="1"/>
              <a:t>improa</a:t>
            </a:r>
            <a:r>
              <a:rPr lang="fi-FI" dirty="0"/>
              <a:t>, spraymaalaus</a:t>
            </a:r>
          </a:p>
          <a:p>
            <a:r>
              <a:rPr lang="fi-FI" dirty="0"/>
              <a:t>pakopeliin mahtuu </a:t>
            </a:r>
            <a:r>
              <a:rPr lang="fi-FI" dirty="0" err="1"/>
              <a:t>max</a:t>
            </a:r>
            <a:r>
              <a:rPr lang="fi-FI" dirty="0"/>
              <a:t> 30 kerralla, mahdollisuus on myös ensimmäisellä kerralla vetää kaksi eri pakopeliä samaan aikaan.</a:t>
            </a:r>
          </a:p>
          <a:p>
            <a:r>
              <a:rPr lang="fi-FI" dirty="0"/>
              <a:t>klo 12.15 lounas</a:t>
            </a:r>
          </a:p>
          <a:p>
            <a:r>
              <a:rPr lang="fi-FI" dirty="0"/>
              <a:t>klo 13.30 Ysimestari (Suurmestarihenkinen ryhmähupailu)</a:t>
            </a:r>
          </a:p>
          <a:p>
            <a:r>
              <a:rPr lang="fi-FI" dirty="0"/>
              <a:t>klo 15 kotiinlähtö</a:t>
            </a:r>
          </a:p>
          <a:p>
            <a:pPr marL="0" indent="0">
              <a:buNone/>
            </a:pPr>
            <a:endParaRPr lang="fi-FI" dirty="0"/>
          </a:p>
        </p:txBody>
      </p:sp>
    </p:spTree>
    <p:extLst>
      <p:ext uri="{BB962C8B-B14F-4D97-AF65-F5344CB8AC3E}">
        <p14:creationId xmlns:p14="http://schemas.microsoft.com/office/powerpoint/2010/main" val="1500995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4E1CA78-EDEA-C484-830B-673813267907}"/>
              </a:ext>
            </a:extLst>
          </p:cNvPr>
          <p:cNvSpPr>
            <a:spLocks noGrp="1"/>
          </p:cNvSpPr>
          <p:nvPr>
            <p:ph type="title"/>
          </p:nvPr>
        </p:nvSpPr>
        <p:spPr/>
        <p:txBody>
          <a:bodyPr/>
          <a:lstStyle/>
          <a:p>
            <a:r>
              <a:rPr lang="fi-FI" dirty="0"/>
              <a:t>Muuta ohjelmaa nuorille </a:t>
            </a:r>
          </a:p>
        </p:txBody>
      </p:sp>
      <p:pic>
        <p:nvPicPr>
          <p:cNvPr id="5" name="Sisällön paikkamerkki 4">
            <a:extLst>
              <a:ext uri="{FF2B5EF4-FFF2-40B4-BE49-F238E27FC236}">
                <a16:creationId xmlns:a16="http://schemas.microsoft.com/office/drawing/2014/main" id="{DED1A675-E9E5-B2AE-854F-13BFC5F1E31B}"/>
              </a:ext>
            </a:extLst>
          </p:cNvPr>
          <p:cNvPicPr>
            <a:picLocks noGrp="1" noChangeAspect="1"/>
          </p:cNvPicPr>
          <p:nvPr>
            <p:ph sz="half" idx="1"/>
          </p:nvPr>
        </p:nvPicPr>
        <p:blipFill>
          <a:blip r:embed="rId2"/>
          <a:stretch>
            <a:fillRect/>
          </a:stretch>
        </p:blipFill>
        <p:spPr>
          <a:xfrm>
            <a:off x="1008678" y="1879702"/>
            <a:ext cx="4840644" cy="4243184"/>
          </a:xfrm>
          <a:prstGeom prst="rect">
            <a:avLst/>
          </a:prstGeom>
        </p:spPr>
      </p:pic>
      <p:sp>
        <p:nvSpPr>
          <p:cNvPr id="4" name="Sisällön paikkamerkki 3">
            <a:extLst>
              <a:ext uri="{FF2B5EF4-FFF2-40B4-BE49-F238E27FC236}">
                <a16:creationId xmlns:a16="http://schemas.microsoft.com/office/drawing/2014/main" id="{5A29BEDA-8339-FD7B-E976-1A816F70682F}"/>
              </a:ext>
            </a:extLst>
          </p:cNvPr>
          <p:cNvSpPr>
            <a:spLocks noGrp="1"/>
          </p:cNvSpPr>
          <p:nvPr>
            <p:ph sz="half" idx="2"/>
          </p:nvPr>
        </p:nvSpPr>
        <p:spPr/>
        <p:txBody>
          <a:bodyPr>
            <a:normAutofit fontScale="92500" lnSpcReduction="10000"/>
          </a:bodyPr>
          <a:lstStyle/>
          <a:p>
            <a:r>
              <a:rPr lang="fi-FI" dirty="0"/>
              <a:t>Live </a:t>
            </a:r>
            <a:r>
              <a:rPr lang="fi-FI" dirty="0" err="1"/>
              <a:t>Afrikantähti</a:t>
            </a:r>
            <a:endParaRPr lang="fi-FI" dirty="0"/>
          </a:p>
          <a:p>
            <a:r>
              <a:rPr lang="fi-FI" dirty="0"/>
              <a:t>Lipunryöstö</a:t>
            </a:r>
          </a:p>
          <a:p>
            <a:r>
              <a:rPr lang="fi-FI" dirty="0"/>
              <a:t>Lahokallion luontopolkuun tutustuminen</a:t>
            </a:r>
          </a:p>
          <a:p>
            <a:r>
              <a:rPr lang="fi-FI" dirty="0"/>
              <a:t>Unelmakarttatyöskentely</a:t>
            </a:r>
          </a:p>
          <a:p>
            <a:r>
              <a:rPr lang="fi-FI" dirty="0"/>
              <a:t>Norsupallo</a:t>
            </a:r>
          </a:p>
          <a:p>
            <a:r>
              <a:rPr lang="fi-FI" dirty="0"/>
              <a:t>Lauluhetki</a:t>
            </a:r>
          </a:p>
          <a:p>
            <a:r>
              <a:rPr lang="fi-FI" dirty="0"/>
              <a:t>Iltaohjelma sisällä</a:t>
            </a:r>
          </a:p>
          <a:p>
            <a:r>
              <a:rPr lang="fi-FI" dirty="0" err="1"/>
              <a:t>Bibliodraamatuokio</a:t>
            </a:r>
            <a:endParaRPr lang="fi-FI" dirty="0"/>
          </a:p>
          <a:p>
            <a:r>
              <a:rPr lang="fi-FI" dirty="0"/>
              <a:t>aamu- tai iltahartaus</a:t>
            </a:r>
          </a:p>
          <a:p>
            <a:pPr marL="0" indent="0">
              <a:buNone/>
            </a:pPr>
            <a:endParaRPr lang="fi-FI" dirty="0"/>
          </a:p>
        </p:txBody>
      </p:sp>
    </p:spTree>
    <p:extLst>
      <p:ext uri="{BB962C8B-B14F-4D97-AF65-F5344CB8AC3E}">
        <p14:creationId xmlns:p14="http://schemas.microsoft.com/office/powerpoint/2010/main" val="2359473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245F62-CCC4-49E4-B95B-EA6C1E790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D1F2FCED-77DF-4743-389D-C9FF4E8B2C6B}"/>
              </a:ext>
            </a:extLst>
          </p:cNvPr>
          <p:cNvSpPr>
            <a:spLocks noGrp="1"/>
          </p:cNvSpPr>
          <p:nvPr>
            <p:ph type="title"/>
          </p:nvPr>
        </p:nvSpPr>
        <p:spPr>
          <a:xfrm>
            <a:off x="638882" y="3577456"/>
            <a:ext cx="10909640" cy="1687814"/>
          </a:xfrm>
        </p:spPr>
        <p:txBody>
          <a:bodyPr vert="horz" lIns="91440" tIns="45720" rIns="91440" bIns="45720" rtlCol="0" anchor="b">
            <a:normAutofit/>
          </a:bodyPr>
          <a:lstStyle/>
          <a:p>
            <a:pPr algn="ctr"/>
            <a:r>
              <a:rPr lang="en-US" sz="5600" kern="1200">
                <a:solidFill>
                  <a:schemeClr val="tx1"/>
                </a:solidFill>
                <a:latin typeface="+mj-lt"/>
                <a:ea typeface="+mj-ea"/>
                <a:cs typeface="+mj-cs"/>
              </a:rPr>
              <a:t>KRS:n nuorisotiimi palveluksessanne, </a:t>
            </a:r>
            <a:br>
              <a:rPr lang="en-US" sz="5600" kern="1200">
                <a:solidFill>
                  <a:schemeClr val="tx1"/>
                </a:solidFill>
                <a:latin typeface="+mj-lt"/>
                <a:ea typeface="+mj-ea"/>
                <a:cs typeface="+mj-cs"/>
              </a:rPr>
            </a:br>
            <a:r>
              <a:rPr lang="en-US" sz="5600" kern="1200">
                <a:solidFill>
                  <a:schemeClr val="tx1"/>
                </a:solidFill>
                <a:latin typeface="+mj-lt"/>
                <a:ea typeface="+mj-ea"/>
                <a:cs typeface="+mj-cs"/>
              </a:rPr>
              <a:t>jos tarvitsette ohjelmapalveluja</a:t>
            </a:r>
          </a:p>
        </p:txBody>
      </p:sp>
      <p:pic>
        <p:nvPicPr>
          <p:cNvPr id="3" name="Kuva 2" descr="Kuva, joka sisältää kohteen Ihmisen kasvot, henkilö, vaate, hymy&#10;&#10;Kuvaus luotu automaattisesti">
            <a:extLst>
              <a:ext uri="{FF2B5EF4-FFF2-40B4-BE49-F238E27FC236}">
                <a16:creationId xmlns:a16="http://schemas.microsoft.com/office/drawing/2014/main" id="{F15F3E5C-CD54-DA81-A738-8AE2C711E013}"/>
              </a:ext>
            </a:extLst>
          </p:cNvPr>
          <p:cNvPicPr>
            <a:picLocks noChangeAspect="1"/>
          </p:cNvPicPr>
          <p:nvPr/>
        </p:nvPicPr>
        <p:blipFill>
          <a:blip r:embed="rId2"/>
          <a:stretch>
            <a:fillRect/>
          </a:stretch>
        </p:blipFill>
        <p:spPr>
          <a:xfrm>
            <a:off x="2873908" y="602309"/>
            <a:ext cx="6439588" cy="2720725"/>
          </a:xfrm>
          <a:prstGeom prst="rect">
            <a:avLst/>
          </a:prstGeom>
        </p:spPr>
      </p:pic>
      <p:sp>
        <p:nvSpPr>
          <p:cNvPr id="10" name="sketch line">
            <a:extLst>
              <a:ext uri="{FF2B5EF4-FFF2-40B4-BE49-F238E27FC236}">
                <a16:creationId xmlns:a16="http://schemas.microsoft.com/office/drawing/2014/main" id="{E6C0DD6B-6AA3-448F-9B99-8386295BC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5509052"/>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3">
            <a:extLst>
              <a:ext uri="{FF2B5EF4-FFF2-40B4-BE49-F238E27FC236}">
                <a16:creationId xmlns:a16="http://schemas.microsoft.com/office/drawing/2014/main" id="{EC599746-DCE5-A2D9-0948-49999642E1E6}"/>
              </a:ext>
            </a:extLst>
          </p:cNvPr>
          <p:cNvPicPr>
            <a:picLocks noChangeAspect="1"/>
          </p:cNvPicPr>
          <p:nvPr/>
        </p:nvPicPr>
        <p:blipFill>
          <a:blip r:embed="rId3"/>
          <a:stretch>
            <a:fillRect/>
          </a:stretch>
        </p:blipFill>
        <p:spPr>
          <a:xfrm>
            <a:off x="4915099" y="5771122"/>
            <a:ext cx="2816596" cy="768163"/>
          </a:xfrm>
          <a:prstGeom prst="rect">
            <a:avLst/>
          </a:prstGeom>
        </p:spPr>
      </p:pic>
    </p:spTree>
    <p:extLst>
      <p:ext uri="{BB962C8B-B14F-4D97-AF65-F5344CB8AC3E}">
        <p14:creationId xmlns:p14="http://schemas.microsoft.com/office/powerpoint/2010/main" val="838934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9" name="Rectangle 1048">
            <a:extLst>
              <a:ext uri="{FF2B5EF4-FFF2-40B4-BE49-F238E27FC236}">
                <a16:creationId xmlns:a16="http://schemas.microsoft.com/office/drawing/2014/main" id="{3301E07F-4F79-4B58-8698-EF24DC1EC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1" name="Arc 1050">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91583"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53" name="Oval 1052">
            <a:extLst>
              <a:ext uri="{FF2B5EF4-FFF2-40B4-BE49-F238E27FC236}">
                <a16:creationId xmlns:a16="http://schemas.microsoft.com/office/drawing/2014/main" id="{9EE6F773-742A-491A-9A00-A2A150DF5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9419" y="366810"/>
            <a:ext cx="6124381" cy="61243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209C4AA2-5145-2D0A-B445-EF4DBF72747C}"/>
              </a:ext>
            </a:extLst>
          </p:cNvPr>
          <p:cNvSpPr>
            <a:spLocks noGrp="1"/>
          </p:cNvSpPr>
          <p:nvPr>
            <p:ph type="title"/>
          </p:nvPr>
        </p:nvSpPr>
        <p:spPr>
          <a:xfrm>
            <a:off x="838200" y="647593"/>
            <a:ext cx="4467792" cy="3060541"/>
          </a:xfrm>
        </p:spPr>
        <p:txBody>
          <a:bodyPr vert="horz" lIns="91440" tIns="45720" rIns="91440" bIns="45720" rtlCol="0" anchor="b">
            <a:normAutofit fontScale="90000"/>
          </a:bodyPr>
          <a:lstStyle/>
          <a:p>
            <a:pPr algn="ctr"/>
            <a:br>
              <a:rPr lang="en-US" sz="2400" kern="1200" dirty="0">
                <a:solidFill>
                  <a:srgbClr val="FFFFFF"/>
                </a:solidFill>
                <a:latin typeface="+mj-lt"/>
                <a:ea typeface="+mj-ea"/>
                <a:cs typeface="+mj-cs"/>
              </a:rPr>
            </a:br>
            <a:br>
              <a:rPr lang="en-US" sz="2400" kern="1200" dirty="0">
                <a:solidFill>
                  <a:srgbClr val="FFFFFF"/>
                </a:solidFill>
                <a:latin typeface="+mj-lt"/>
                <a:ea typeface="+mj-ea"/>
                <a:cs typeface="+mj-cs"/>
              </a:rPr>
            </a:br>
            <a:r>
              <a:rPr lang="en-US" sz="3100" kern="1200" dirty="0" err="1">
                <a:latin typeface="+mj-lt"/>
                <a:ea typeface="+mj-ea"/>
                <a:cs typeface="+mj-cs"/>
              </a:rPr>
              <a:t>Vinkki</a:t>
            </a:r>
            <a:r>
              <a:rPr lang="en-US" sz="3100" kern="1200" dirty="0">
                <a:latin typeface="+mj-lt"/>
                <a:ea typeface="+mj-ea"/>
                <a:cs typeface="+mj-cs"/>
              </a:rPr>
              <a:t> </a:t>
            </a:r>
            <a:r>
              <a:rPr lang="en-US" sz="3100" dirty="0" err="1"/>
              <a:t>iltaohjelmaksi</a:t>
            </a:r>
            <a:r>
              <a:rPr lang="en-US" sz="3100" kern="1200" dirty="0">
                <a:latin typeface="+mj-lt"/>
                <a:ea typeface="+mj-ea"/>
                <a:cs typeface="+mj-cs"/>
              </a:rPr>
              <a:t>:</a:t>
            </a:r>
            <a:r>
              <a:rPr lang="en-US" sz="3100" kern="1200" dirty="0">
                <a:solidFill>
                  <a:srgbClr val="FFFFFF"/>
                </a:solidFill>
                <a:latin typeface="+mj-lt"/>
                <a:ea typeface="+mj-ea"/>
                <a:cs typeface="+mj-cs"/>
              </a:rPr>
              <a:t>​</a:t>
            </a:r>
            <a:br>
              <a:rPr lang="en-US" sz="3100" kern="1200" dirty="0">
                <a:solidFill>
                  <a:srgbClr val="FFFFFF"/>
                </a:solidFill>
                <a:latin typeface="+mj-lt"/>
                <a:ea typeface="+mj-ea"/>
                <a:cs typeface="+mj-cs"/>
              </a:rPr>
            </a:br>
            <a:br>
              <a:rPr lang="en-US" sz="3100" kern="1200" dirty="0">
                <a:solidFill>
                  <a:srgbClr val="FFFFFF"/>
                </a:solidFill>
                <a:latin typeface="+mj-lt"/>
                <a:ea typeface="+mj-ea"/>
                <a:cs typeface="+mj-cs"/>
              </a:rPr>
            </a:br>
            <a:r>
              <a:rPr lang="en-US" sz="3100" kern="1200" dirty="0" err="1">
                <a:solidFill>
                  <a:srgbClr val="FFFFFF"/>
                </a:solidFill>
                <a:latin typeface="+mj-lt"/>
                <a:ea typeface="+mj-ea"/>
                <a:cs typeface="+mj-cs"/>
              </a:rPr>
              <a:t>Raamattukylän</a:t>
            </a:r>
            <a:r>
              <a:rPr lang="en-US" sz="3100" kern="1200" dirty="0">
                <a:solidFill>
                  <a:srgbClr val="FFFFFF"/>
                </a:solidFill>
                <a:latin typeface="+mj-lt"/>
                <a:ea typeface="+mj-ea"/>
                <a:cs typeface="+mj-cs"/>
              </a:rPr>
              <a:t> </a:t>
            </a:r>
            <a:r>
              <a:rPr lang="en-US" sz="3100" kern="1200" dirty="0" err="1">
                <a:solidFill>
                  <a:srgbClr val="FFFFFF"/>
                </a:solidFill>
                <a:latin typeface="+mj-lt"/>
                <a:ea typeface="+mj-ea"/>
                <a:cs typeface="+mj-cs"/>
              </a:rPr>
              <a:t>näytelmä</a:t>
            </a:r>
            <a:r>
              <a:rPr lang="en-US" sz="3100" kern="1200" dirty="0">
                <a:solidFill>
                  <a:srgbClr val="FFFFFF"/>
                </a:solidFill>
                <a:latin typeface="+mj-lt"/>
                <a:ea typeface="+mj-ea"/>
                <a:cs typeface="+mj-cs"/>
              </a:rPr>
              <a:t> </a:t>
            </a:r>
            <a:r>
              <a:rPr lang="en-US" sz="3100" kern="1200" dirty="0" err="1">
                <a:solidFill>
                  <a:srgbClr val="FFFFFF"/>
                </a:solidFill>
                <a:latin typeface="+mj-lt"/>
                <a:ea typeface="+mj-ea"/>
                <a:cs typeface="+mj-cs"/>
              </a:rPr>
              <a:t>Tuhlaajapoika</a:t>
            </a:r>
            <a:r>
              <a:rPr lang="en-US" sz="3100" kern="1200" dirty="0">
                <a:solidFill>
                  <a:srgbClr val="FFFFFF"/>
                </a:solidFill>
                <a:latin typeface="+mj-lt"/>
                <a:ea typeface="+mj-ea"/>
                <a:cs typeface="+mj-cs"/>
              </a:rPr>
              <a:t> </a:t>
            </a:r>
            <a:br>
              <a:rPr lang="en-US" sz="3100" kern="1200" dirty="0">
                <a:solidFill>
                  <a:srgbClr val="FFFFFF"/>
                </a:solidFill>
                <a:latin typeface="+mj-lt"/>
                <a:ea typeface="+mj-ea"/>
                <a:cs typeface="+mj-cs"/>
              </a:rPr>
            </a:br>
            <a:r>
              <a:rPr lang="en-US" sz="3100" kern="1200" dirty="0">
                <a:solidFill>
                  <a:srgbClr val="FFFFFF"/>
                </a:solidFill>
                <a:latin typeface="+mj-lt"/>
                <a:ea typeface="+mj-ea"/>
                <a:cs typeface="+mj-cs"/>
              </a:rPr>
              <a:t>(</a:t>
            </a:r>
            <a:r>
              <a:rPr lang="en-US" sz="3100" kern="1200" dirty="0" err="1">
                <a:solidFill>
                  <a:srgbClr val="FFFFFF"/>
                </a:solidFill>
                <a:latin typeface="+mj-lt"/>
                <a:ea typeface="+mj-ea"/>
                <a:cs typeface="+mj-cs"/>
              </a:rPr>
              <a:t>lisämaksullinen</a:t>
            </a:r>
            <a:r>
              <a:rPr lang="en-US" sz="3100" kern="1200" dirty="0">
                <a:solidFill>
                  <a:srgbClr val="FFFFFF"/>
                </a:solidFill>
                <a:latin typeface="+mj-lt"/>
                <a:ea typeface="+mj-ea"/>
                <a:cs typeface="+mj-cs"/>
              </a:rPr>
              <a:t>)​</a:t>
            </a:r>
            <a:br>
              <a:rPr lang="en-US" sz="3100" kern="1200" dirty="0">
                <a:solidFill>
                  <a:srgbClr val="FFFFFF"/>
                </a:solidFill>
                <a:latin typeface="+mj-lt"/>
                <a:ea typeface="+mj-ea"/>
                <a:cs typeface="+mj-cs"/>
              </a:rPr>
            </a:br>
            <a:endParaRPr lang="en-US" sz="3100" kern="1200" dirty="0">
              <a:solidFill>
                <a:srgbClr val="FFFFFF"/>
              </a:solidFill>
              <a:latin typeface="+mj-lt"/>
              <a:ea typeface="+mj-ea"/>
              <a:cs typeface="+mj-cs"/>
            </a:endParaRPr>
          </a:p>
        </p:txBody>
      </p:sp>
      <p:pic>
        <p:nvPicPr>
          <p:cNvPr id="3" name="Kuva 2">
            <a:extLst>
              <a:ext uri="{FF2B5EF4-FFF2-40B4-BE49-F238E27FC236}">
                <a16:creationId xmlns:a16="http://schemas.microsoft.com/office/drawing/2014/main" id="{4AD135FF-328E-AE05-F70F-1782F073AB16}"/>
              </a:ext>
            </a:extLst>
          </p:cNvPr>
          <p:cNvPicPr>
            <a:picLocks noChangeAspect="1"/>
          </p:cNvPicPr>
          <p:nvPr/>
        </p:nvPicPr>
        <p:blipFill>
          <a:blip r:embed="rId2"/>
          <a:stretch>
            <a:fillRect/>
          </a:stretch>
        </p:blipFill>
        <p:spPr>
          <a:xfrm>
            <a:off x="5987748" y="1525629"/>
            <a:ext cx="4684296" cy="3806742"/>
          </a:xfrm>
          <a:prstGeom prst="rect">
            <a:avLst/>
          </a:prstGeom>
        </p:spPr>
      </p:pic>
    </p:spTree>
    <p:extLst>
      <p:ext uri="{BB962C8B-B14F-4D97-AF65-F5344CB8AC3E}">
        <p14:creationId xmlns:p14="http://schemas.microsoft.com/office/powerpoint/2010/main" val="4021656385"/>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B11FC4E9BC514CAC7B527D312DE538" ma:contentTypeVersion="13" ma:contentTypeDescription="Create a new document." ma:contentTypeScope="" ma:versionID="4bc7950a749fb215a213735990417fd1">
  <xsd:schema xmlns:xsd="http://www.w3.org/2001/XMLSchema" xmlns:xs="http://www.w3.org/2001/XMLSchema" xmlns:p="http://schemas.microsoft.com/office/2006/metadata/properties" xmlns:ns2="ad59ccd2-44ff-4700-879f-8c8d193fd1dd" xmlns:ns3="eb4d7366-2ba7-484d-a42e-b76551ffbeb0" targetNamespace="http://schemas.microsoft.com/office/2006/metadata/properties" ma:root="true" ma:fieldsID="217a485d7f4ee9115d200f2fcde45b90" ns2:_="" ns3:_="">
    <xsd:import namespace="ad59ccd2-44ff-4700-879f-8c8d193fd1dd"/>
    <xsd:import namespace="eb4d7366-2ba7-484d-a42e-b76551ffbeb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59ccd2-44ff-4700-879f-8c8d193fd1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3837f2d-38eb-42c7-bcef-79840ff24451"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4d7366-2ba7-484d-a42e-b76551ffbeb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3289d6a6-a60a-48d0-bcf5-360b97848bc1}" ma:internalName="TaxCatchAll" ma:showField="CatchAllData" ma:web="eb4d7366-2ba7-484d-a42e-b76551ffbeb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d59ccd2-44ff-4700-879f-8c8d193fd1dd">
      <Terms xmlns="http://schemas.microsoft.com/office/infopath/2007/PartnerControls"/>
    </lcf76f155ced4ddcb4097134ff3c332f>
    <TaxCatchAll xmlns="eb4d7366-2ba7-484d-a42e-b76551ffbeb0" xsi:nil="true"/>
  </documentManagement>
</p:properties>
</file>

<file path=customXml/itemProps1.xml><?xml version="1.0" encoding="utf-8"?>
<ds:datastoreItem xmlns:ds="http://schemas.openxmlformats.org/officeDocument/2006/customXml" ds:itemID="{A05183FC-200C-48DF-B3EF-7557C9AAD5F2}"/>
</file>

<file path=customXml/itemProps2.xml><?xml version="1.0" encoding="utf-8"?>
<ds:datastoreItem xmlns:ds="http://schemas.openxmlformats.org/officeDocument/2006/customXml" ds:itemID="{F698329C-5C52-4133-BC31-8467DDEEC368}"/>
</file>

<file path=customXml/itemProps3.xml><?xml version="1.0" encoding="utf-8"?>
<ds:datastoreItem xmlns:ds="http://schemas.openxmlformats.org/officeDocument/2006/customXml" ds:itemID="{5ECC6CEA-0694-4C22-A100-1B1AECCF66F4}"/>
</file>

<file path=docProps/app.xml><?xml version="1.0" encoding="utf-8"?>
<Properties xmlns="http://schemas.openxmlformats.org/officeDocument/2006/extended-properties" xmlns:vt="http://schemas.openxmlformats.org/officeDocument/2006/docPropsVTypes">
  <TotalTime>36</TotalTime>
  <Words>335</Words>
  <Application>Microsoft Office PowerPoint</Application>
  <PresentationFormat>Laajakuva</PresentationFormat>
  <Paragraphs>52</Paragraphs>
  <Slides>11</Slides>
  <Notes>0</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11</vt:i4>
      </vt:variant>
    </vt:vector>
  </HeadingPairs>
  <TitlesOfParts>
    <vt:vector size="16" baseType="lpstr">
      <vt:lpstr>Aptos</vt:lpstr>
      <vt:lpstr>Aptos Display</vt:lpstr>
      <vt:lpstr>Arial</vt:lpstr>
      <vt:lpstr>Calibri</vt:lpstr>
      <vt:lpstr>Office-teema</vt:lpstr>
      <vt:lpstr>PowerPoint-esitys</vt:lpstr>
      <vt:lpstr>PowerPoint-esitys</vt:lpstr>
      <vt:lpstr> Tervetuloa Vivamoon, Lohjalle</vt:lpstr>
      <vt:lpstr>Vivamossa on kesällä kaikki tämä</vt:lpstr>
      <vt:lpstr>Leirikoulun ohjelmaehdotus, päivä 1</vt:lpstr>
      <vt:lpstr>Leirikoulun ohjelmaehdotus, päivä 2</vt:lpstr>
      <vt:lpstr>Muuta ohjelmaa nuorille </vt:lpstr>
      <vt:lpstr>KRS:n nuorisotiimi palveluksessanne,  jos tarvitsette ohjelmapalveluja</vt:lpstr>
      <vt:lpstr>  Vinkki iltaohjelmaksi:​  Raamattukylän näytelmä Tuhlaajapoika  (lisämaksullinen)​ </vt:lpstr>
      <vt:lpstr>  Vinkki leirikoulun bussimatkalle:​   Vierailu Tytyrin Elämyskaivoksessa Lohjalla (lisämaksullinen)​ </vt:lpstr>
      <vt:lpstr>Pyydä tarjous leirikoulusta tai riparista!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Jaana  Raunola</dc:creator>
  <cp:lastModifiedBy>Jaana  Raunola</cp:lastModifiedBy>
  <cp:revision>1</cp:revision>
  <dcterms:created xsi:type="dcterms:W3CDTF">2024-10-01T08:35:56Z</dcterms:created>
  <dcterms:modified xsi:type="dcterms:W3CDTF">2024-10-01T09:12:27Z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0x01010082B11FC4E9BC514CAC7B527D312DE538</vt:lpwstr>
  </property>
</Properties>
</file>